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31"/>
  </p:notesMasterIdLst>
  <p:handoutMasterIdLst>
    <p:handoutMasterId r:id="rId32"/>
  </p:handoutMasterIdLst>
  <p:sldIdLst>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418" r:id="rId18"/>
    <p:sldId id="419" r:id="rId19"/>
    <p:sldId id="420" r:id="rId20"/>
    <p:sldId id="421" r:id="rId21"/>
    <p:sldId id="422" r:id="rId22"/>
    <p:sldId id="326" r:id="rId23"/>
    <p:sldId id="327" r:id="rId24"/>
    <p:sldId id="328" r:id="rId25"/>
    <p:sldId id="329" r:id="rId26"/>
    <p:sldId id="330" r:id="rId27"/>
    <p:sldId id="331" r:id="rId28"/>
    <p:sldId id="332" r:id="rId29"/>
    <p:sldId id="333"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04316A"/>
    <a:srgbClr val="00316A"/>
    <a:srgbClr val="C50F3C"/>
    <a:srgbClr val="971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7" autoAdjust="0"/>
    <p:restoredTop sz="94163" autoAdjust="0"/>
  </p:normalViewPr>
  <p:slideViewPr>
    <p:cSldViewPr snapToGrid="0" showGuides="1">
      <p:cViewPr varScale="1">
        <p:scale>
          <a:sx n="157" d="100"/>
          <a:sy n="157" d="100"/>
        </p:scale>
        <p:origin x="568" y="168"/>
      </p:cViewPr>
      <p:guideLst/>
    </p:cSldViewPr>
  </p:slideViewPr>
  <p:outlineViewPr>
    <p:cViewPr>
      <p:scale>
        <a:sx n="33" d="100"/>
        <a:sy n="33" d="100"/>
      </p:scale>
      <p:origin x="0" y="-2784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D512-4B0A-9522-AEE2B17EF155}"/>
            </c:ext>
          </c:extLst>
        </c:ser>
        <c:ser>
          <c:idx val="1"/>
          <c:order val="1"/>
          <c:tx>
            <c:strRef>
              <c:f>Tabelle1!$C$1</c:f>
              <c:strCache>
                <c:ptCount val="1"/>
                <c:pt idx="0">
                  <c:v>#662938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D512-4B0A-9522-AEE2B17EF155}"/>
            </c:ext>
          </c:extLst>
        </c:ser>
        <c:ser>
          <c:idx val="2"/>
          <c:order val="2"/>
          <c:tx>
            <c:strRef>
              <c:f>Tabelle1!$D$1</c:f>
              <c:strCache>
                <c:ptCount val="1"/>
                <c:pt idx="0">
                  <c:v>#971B2F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D512-4B0A-9522-AEE2B17EF155}"/>
            </c:ext>
          </c:extLst>
        </c:ser>
        <c:ser>
          <c:idx val="3"/>
          <c:order val="3"/>
          <c:tx>
            <c:strRef>
              <c:f>Tabelle1!$E$1</c:f>
              <c:strCache>
                <c:ptCount val="1"/>
                <c:pt idx="0">
                  <c:v>#C50f3C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D512-4B0A-9522-AEE2B17EF155}"/>
            </c:ext>
          </c:extLst>
        </c:ser>
        <c:ser>
          <c:idx val="4"/>
          <c:order val="4"/>
          <c:tx>
            <c:strRef>
              <c:f>Tabelle1!$F$1</c:f>
              <c:strCache>
                <c:ptCount val="1"/>
                <c:pt idx="0">
                  <c:v>#EBCCB7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D512-4B0A-9522-AEE2B17EF155}"/>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D512-4B0A-9522-AEE2B17EF155}"/>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21746651190513536"/>
          <c:y val="0.93371228813318075"/>
          <c:w val="0.56506697618972923"/>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E4BA-4205-B2A4-C4073A8A301C}"/>
            </c:ext>
          </c:extLst>
        </c:ser>
        <c:ser>
          <c:idx val="1"/>
          <c:order val="1"/>
          <c:tx>
            <c:strRef>
              <c:f>Tabelle1!$C$1</c:f>
              <c:strCache>
                <c:ptCount val="1"/>
                <c:pt idx="0">
                  <c:v>#662938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E4BA-4205-B2A4-C4073A8A301C}"/>
            </c:ext>
          </c:extLst>
        </c:ser>
        <c:ser>
          <c:idx val="2"/>
          <c:order val="2"/>
          <c:tx>
            <c:strRef>
              <c:f>Tabelle1!$D$1</c:f>
              <c:strCache>
                <c:ptCount val="1"/>
                <c:pt idx="0">
                  <c:v>#971B2F</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E4BA-4205-B2A4-C4073A8A301C}"/>
            </c:ext>
          </c:extLst>
        </c:ser>
        <c:ser>
          <c:idx val="3"/>
          <c:order val="3"/>
          <c:tx>
            <c:strRef>
              <c:f>Tabelle1!$E$1</c:f>
              <c:strCache>
                <c:ptCount val="1"/>
                <c:pt idx="0">
                  <c:v>#C50f3C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E4BA-4205-B2A4-C4073A8A301C}"/>
            </c:ext>
          </c:extLst>
        </c:ser>
        <c:ser>
          <c:idx val="4"/>
          <c:order val="4"/>
          <c:tx>
            <c:strRef>
              <c:f>Tabelle1!$F$1</c:f>
              <c:strCache>
                <c:ptCount val="1"/>
                <c:pt idx="0">
                  <c:v>#EBCCB7</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E4BA-4205-B2A4-C4073A8A301C}"/>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E4BA-4205-B2A4-C4073A8A301C}"/>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7.0883178333425889E-2"/>
          <c:y val="0.93371228813318075"/>
          <c:w val="0.85606605713177686"/>
          <c:h val="6.62877118668192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431-41FC-9AA4-04DA8CE4B610}"/>
              </c:ext>
            </c:extLst>
          </c:dPt>
          <c:dPt>
            <c:idx val="1"/>
            <c:bubble3D val="0"/>
            <c:spPr>
              <a:solidFill>
                <a:schemeClr val="accent2"/>
              </a:solidFill>
              <a:ln w="12700">
                <a:noFill/>
              </a:ln>
              <a:effectLst/>
            </c:spPr>
            <c:extLst>
              <c:ext xmlns:c16="http://schemas.microsoft.com/office/drawing/2014/chart" uri="{C3380CC4-5D6E-409C-BE32-E72D297353CC}">
                <c16:uniqueId val="{00000003-A431-41FC-9AA4-04DA8CE4B610}"/>
              </c:ext>
            </c:extLst>
          </c:dPt>
          <c:dPt>
            <c:idx val="2"/>
            <c:bubble3D val="0"/>
            <c:spPr>
              <a:solidFill>
                <a:schemeClr val="accent3"/>
              </a:solidFill>
              <a:ln w="12700">
                <a:noFill/>
              </a:ln>
              <a:effectLst/>
            </c:spPr>
            <c:extLst>
              <c:ext xmlns:c16="http://schemas.microsoft.com/office/drawing/2014/chart" uri="{C3380CC4-5D6E-409C-BE32-E72D297353CC}">
                <c16:uniqueId val="{00000002-B0C7-472A-8E3B-9164A9882764}"/>
              </c:ext>
            </c:extLst>
          </c:dPt>
          <c:dPt>
            <c:idx val="3"/>
            <c:bubble3D val="0"/>
            <c:spPr>
              <a:solidFill>
                <a:schemeClr val="accent4"/>
              </a:solidFill>
              <a:ln w="12700">
                <a:noFill/>
              </a:ln>
              <a:effectLst/>
            </c:spPr>
            <c:extLst>
              <c:ext xmlns:c16="http://schemas.microsoft.com/office/drawing/2014/chart" uri="{C3380CC4-5D6E-409C-BE32-E72D297353CC}">
                <c16:uniqueId val="{00000007-A431-41FC-9AA4-04DA8CE4B610}"/>
              </c:ext>
            </c:extLst>
          </c:dPt>
          <c:dPt>
            <c:idx val="4"/>
            <c:bubble3D val="0"/>
            <c:spPr>
              <a:solidFill>
                <a:schemeClr val="accent5"/>
              </a:solidFill>
              <a:ln w="12700">
                <a:noFill/>
              </a:ln>
              <a:effectLst/>
            </c:spPr>
            <c:extLst>
              <c:ext xmlns:c16="http://schemas.microsoft.com/office/drawing/2014/chart" uri="{C3380CC4-5D6E-409C-BE32-E72D297353CC}">
                <c16:uniqueId val="{00000009-A431-41FC-9AA4-04DA8CE4B610}"/>
              </c:ext>
            </c:extLst>
          </c:dPt>
          <c:dPt>
            <c:idx val="5"/>
            <c:bubble3D val="0"/>
            <c:spPr>
              <a:solidFill>
                <a:schemeClr val="accent6"/>
              </a:solidFill>
              <a:ln w="12700">
                <a:noFill/>
              </a:ln>
              <a:effectLst/>
            </c:spPr>
            <c:extLst>
              <c:ext xmlns:c16="http://schemas.microsoft.com/office/drawing/2014/chart" uri="{C3380CC4-5D6E-409C-BE32-E72D297353CC}">
                <c16:uniqueId val="{0000000B-A431-41FC-9AA4-04DA8CE4B61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B0C7-472A-8E3B-9164A988276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A09-4A45-B573-4F663693638C}"/>
              </c:ext>
            </c:extLst>
          </c:dPt>
          <c:dPt>
            <c:idx val="1"/>
            <c:bubble3D val="0"/>
            <c:spPr>
              <a:solidFill>
                <a:schemeClr val="accent2"/>
              </a:solidFill>
              <a:ln w="12700">
                <a:noFill/>
              </a:ln>
              <a:effectLst/>
            </c:spPr>
            <c:extLst>
              <c:ext xmlns:c16="http://schemas.microsoft.com/office/drawing/2014/chart" uri="{C3380CC4-5D6E-409C-BE32-E72D297353CC}">
                <c16:uniqueId val="{00000003-AA09-4A45-B573-4F663693638C}"/>
              </c:ext>
            </c:extLst>
          </c:dPt>
          <c:dPt>
            <c:idx val="2"/>
            <c:bubble3D val="0"/>
            <c:spPr>
              <a:solidFill>
                <a:schemeClr val="accent3"/>
              </a:solidFill>
              <a:ln w="12700">
                <a:noFill/>
              </a:ln>
              <a:effectLst/>
            </c:spPr>
            <c:extLst>
              <c:ext xmlns:c16="http://schemas.microsoft.com/office/drawing/2014/chart" uri="{C3380CC4-5D6E-409C-BE32-E72D297353CC}">
                <c16:uniqueId val="{00000005-AA09-4A45-B573-4F663693638C}"/>
              </c:ext>
            </c:extLst>
          </c:dPt>
          <c:dPt>
            <c:idx val="3"/>
            <c:bubble3D val="0"/>
            <c:spPr>
              <a:solidFill>
                <a:schemeClr val="accent4"/>
              </a:solidFill>
              <a:ln w="12700">
                <a:noFill/>
              </a:ln>
              <a:effectLst/>
            </c:spPr>
            <c:extLst>
              <c:ext xmlns:c16="http://schemas.microsoft.com/office/drawing/2014/chart" uri="{C3380CC4-5D6E-409C-BE32-E72D297353CC}">
                <c16:uniqueId val="{00000007-AA09-4A45-B573-4F663693638C}"/>
              </c:ext>
            </c:extLst>
          </c:dPt>
          <c:dPt>
            <c:idx val="4"/>
            <c:bubble3D val="0"/>
            <c:spPr>
              <a:solidFill>
                <a:schemeClr val="accent5"/>
              </a:solidFill>
              <a:ln w="12700">
                <a:noFill/>
              </a:ln>
              <a:effectLst/>
            </c:spPr>
            <c:extLst>
              <c:ext xmlns:c16="http://schemas.microsoft.com/office/drawing/2014/chart" uri="{C3380CC4-5D6E-409C-BE32-E72D297353CC}">
                <c16:uniqueId val="{00000009-AA09-4A45-B573-4F663693638C}"/>
              </c:ext>
            </c:extLst>
          </c:dPt>
          <c:dPt>
            <c:idx val="5"/>
            <c:bubble3D val="0"/>
            <c:spPr>
              <a:solidFill>
                <a:schemeClr val="accent6"/>
              </a:solidFill>
              <a:ln w="12700">
                <a:noFill/>
              </a:ln>
              <a:effectLst/>
            </c:spPr>
            <c:extLst>
              <c:ext xmlns:c16="http://schemas.microsoft.com/office/drawing/2014/chart" uri="{C3380CC4-5D6E-409C-BE32-E72D297353CC}">
                <c16:uniqueId val="{0000000B-AA09-4A45-B573-4F663693638C}"/>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9-4A45-B573-4F663693638C}"/>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9-4A45-B573-4F663693638C}"/>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09-4A45-B573-4F663693638C}"/>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09-4A45-B573-4F663693638C}"/>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09-4A45-B573-4F663693638C}"/>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09-4A45-B573-4F66369363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A09-4A45-B573-4F663693638C}"/>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9B84-4240-B7C3-393B4CAB3446}"/>
              </c:ext>
            </c:extLst>
          </c:dPt>
          <c:dPt>
            <c:idx val="1"/>
            <c:bubble3D val="0"/>
            <c:spPr>
              <a:solidFill>
                <a:schemeClr val="accent2"/>
              </a:solidFill>
              <a:ln w="12700">
                <a:noFill/>
              </a:ln>
              <a:effectLst/>
            </c:spPr>
            <c:extLst>
              <c:ext xmlns:c16="http://schemas.microsoft.com/office/drawing/2014/chart" uri="{C3380CC4-5D6E-409C-BE32-E72D297353CC}">
                <c16:uniqueId val="{00000003-9B84-4240-B7C3-393B4CAB3446}"/>
              </c:ext>
            </c:extLst>
          </c:dPt>
          <c:dPt>
            <c:idx val="2"/>
            <c:bubble3D val="0"/>
            <c:spPr>
              <a:solidFill>
                <a:schemeClr val="accent3"/>
              </a:solidFill>
              <a:ln w="12700">
                <a:noFill/>
              </a:ln>
              <a:effectLst/>
            </c:spPr>
            <c:extLst>
              <c:ext xmlns:c16="http://schemas.microsoft.com/office/drawing/2014/chart" uri="{C3380CC4-5D6E-409C-BE32-E72D297353CC}">
                <c16:uniqueId val="{00000005-9B84-4240-B7C3-393B4CAB3446}"/>
              </c:ext>
            </c:extLst>
          </c:dPt>
          <c:dPt>
            <c:idx val="3"/>
            <c:bubble3D val="0"/>
            <c:spPr>
              <a:solidFill>
                <a:schemeClr val="accent4"/>
              </a:solidFill>
              <a:ln w="12700">
                <a:noFill/>
              </a:ln>
              <a:effectLst/>
            </c:spPr>
            <c:extLst>
              <c:ext xmlns:c16="http://schemas.microsoft.com/office/drawing/2014/chart" uri="{C3380CC4-5D6E-409C-BE32-E72D297353CC}">
                <c16:uniqueId val="{00000007-9B84-4240-B7C3-393B4CAB3446}"/>
              </c:ext>
            </c:extLst>
          </c:dPt>
          <c:dPt>
            <c:idx val="4"/>
            <c:bubble3D val="0"/>
            <c:spPr>
              <a:solidFill>
                <a:schemeClr val="accent5"/>
              </a:solidFill>
              <a:ln w="12700">
                <a:noFill/>
              </a:ln>
              <a:effectLst/>
            </c:spPr>
            <c:extLst>
              <c:ext xmlns:c16="http://schemas.microsoft.com/office/drawing/2014/chart" uri="{C3380CC4-5D6E-409C-BE32-E72D297353CC}">
                <c16:uniqueId val="{00000009-9B84-4240-B7C3-393B4CAB3446}"/>
              </c:ext>
            </c:extLst>
          </c:dPt>
          <c:dPt>
            <c:idx val="5"/>
            <c:bubble3D val="0"/>
            <c:spPr>
              <a:solidFill>
                <a:schemeClr val="accent6"/>
              </a:solidFill>
              <a:ln w="12700">
                <a:noFill/>
              </a:ln>
              <a:effectLst/>
            </c:spPr>
            <c:extLst>
              <c:ext xmlns:c16="http://schemas.microsoft.com/office/drawing/2014/chart" uri="{C3380CC4-5D6E-409C-BE32-E72D297353CC}">
                <c16:uniqueId val="{0000000B-9B84-4240-B7C3-393B4CAB344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9B84-4240-B7C3-393B4CAB3446}"/>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5227-41FD-8F29-CBF62BEB382E}"/>
              </c:ext>
            </c:extLst>
          </c:dPt>
          <c:dPt>
            <c:idx val="1"/>
            <c:bubble3D val="0"/>
            <c:spPr>
              <a:solidFill>
                <a:schemeClr val="accent2"/>
              </a:solidFill>
              <a:ln w="12700">
                <a:noFill/>
              </a:ln>
              <a:effectLst/>
            </c:spPr>
            <c:extLst>
              <c:ext xmlns:c16="http://schemas.microsoft.com/office/drawing/2014/chart" uri="{C3380CC4-5D6E-409C-BE32-E72D297353CC}">
                <c16:uniqueId val="{00000003-5227-41FD-8F29-CBF62BEB382E}"/>
              </c:ext>
            </c:extLst>
          </c:dPt>
          <c:dPt>
            <c:idx val="2"/>
            <c:bubble3D val="0"/>
            <c:spPr>
              <a:solidFill>
                <a:schemeClr val="accent3"/>
              </a:solidFill>
              <a:ln w="12700">
                <a:noFill/>
              </a:ln>
              <a:effectLst/>
            </c:spPr>
            <c:extLst>
              <c:ext xmlns:c16="http://schemas.microsoft.com/office/drawing/2014/chart" uri="{C3380CC4-5D6E-409C-BE32-E72D297353CC}">
                <c16:uniqueId val="{00000005-5227-41FD-8F29-CBF62BEB382E}"/>
              </c:ext>
            </c:extLst>
          </c:dPt>
          <c:dPt>
            <c:idx val="3"/>
            <c:bubble3D val="0"/>
            <c:spPr>
              <a:solidFill>
                <a:schemeClr val="accent4"/>
              </a:solidFill>
              <a:ln w="12700">
                <a:noFill/>
              </a:ln>
              <a:effectLst/>
            </c:spPr>
            <c:extLst>
              <c:ext xmlns:c16="http://schemas.microsoft.com/office/drawing/2014/chart" uri="{C3380CC4-5D6E-409C-BE32-E72D297353CC}">
                <c16:uniqueId val="{00000007-5227-41FD-8F29-CBF62BEB382E}"/>
              </c:ext>
            </c:extLst>
          </c:dPt>
          <c:dPt>
            <c:idx val="4"/>
            <c:bubble3D val="0"/>
            <c:spPr>
              <a:solidFill>
                <a:schemeClr val="accent5"/>
              </a:solidFill>
              <a:ln w="12700">
                <a:noFill/>
              </a:ln>
              <a:effectLst/>
            </c:spPr>
            <c:extLst>
              <c:ext xmlns:c16="http://schemas.microsoft.com/office/drawing/2014/chart" uri="{C3380CC4-5D6E-409C-BE32-E72D297353CC}">
                <c16:uniqueId val="{00000009-5227-41FD-8F29-CBF62BEB382E}"/>
              </c:ext>
            </c:extLst>
          </c:dPt>
          <c:dPt>
            <c:idx val="5"/>
            <c:bubble3D val="0"/>
            <c:spPr>
              <a:solidFill>
                <a:schemeClr val="accent6"/>
              </a:solidFill>
              <a:ln w="12700">
                <a:noFill/>
              </a:ln>
              <a:effectLst/>
            </c:spPr>
            <c:extLst>
              <c:ext xmlns:c16="http://schemas.microsoft.com/office/drawing/2014/chart" uri="{C3380CC4-5D6E-409C-BE32-E72D297353CC}">
                <c16:uniqueId val="{0000000B-5227-41FD-8F29-CBF62BEB382E}"/>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27-41FD-8F29-CBF62BEB382E}"/>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27-41FD-8F29-CBF62BEB382E}"/>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27-41FD-8F29-CBF62BEB382E}"/>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27-41FD-8F29-CBF62BEB382E}"/>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27-41FD-8F29-CBF62BEB382E}"/>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27-41FD-8F29-CBF62BEB38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227-41FD-8F29-CBF62BEB382E}"/>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 name="Gruppieren 2">
            <a:extLst>
              <a:ext uri="{FF2B5EF4-FFF2-40B4-BE49-F238E27FC236}">
                <a16:creationId xmlns:a16="http://schemas.microsoft.com/office/drawing/2014/main" id="{C736FC20-AAAD-D746-BDBE-846FD9372F6E}"/>
              </a:ext>
            </a:extLst>
          </p:cNvPr>
          <p:cNvGrpSpPr/>
          <p:nvPr userDrawn="1"/>
        </p:nvGrpSpPr>
        <p:grpSpPr>
          <a:xfrm>
            <a:off x="520163" y="293688"/>
            <a:ext cx="2654042" cy="328339"/>
            <a:chOff x="520163" y="293688"/>
            <a:chExt cx="2654042" cy="328339"/>
          </a:xfrm>
        </p:grpSpPr>
        <p:sp>
          <p:nvSpPr>
            <p:cNvPr id="151" name="Freihandform: Form 150">
              <a:extLst>
                <a:ext uri="{FF2B5EF4-FFF2-40B4-BE49-F238E27FC236}">
                  <a16:creationId xmlns:a16="http://schemas.microsoft.com/office/drawing/2014/main" id="{1378A6E8-5E61-40A1-ADC7-BB8241D78CAB}"/>
                </a:ext>
              </a:extLst>
            </p:cNvPr>
            <p:cNvSpPr/>
            <p:nvPr/>
          </p:nvSpPr>
          <p:spPr>
            <a:xfrm>
              <a:off x="520163" y="300763"/>
              <a:ext cx="78145" cy="124775"/>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3479F7BA-6306-4887-99BC-614874E49D1B}"/>
                </a:ext>
              </a:extLst>
            </p:cNvPr>
            <p:cNvSpPr/>
            <p:nvPr/>
          </p:nvSpPr>
          <p:spPr>
            <a:xfrm>
              <a:off x="610207" y="333161"/>
              <a:ext cx="54669" cy="92055"/>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EF595D11-B766-48E2-A8A5-40637E510CAF}"/>
                </a:ext>
              </a:extLst>
            </p:cNvPr>
            <p:cNvSpPr/>
            <p:nvPr/>
          </p:nvSpPr>
          <p:spPr>
            <a:xfrm>
              <a:off x="679669" y="295296"/>
              <a:ext cx="26691" cy="13024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E743C790-A8B5-4A61-98F2-B4924B52D41C}"/>
                </a:ext>
              </a:extLst>
            </p:cNvPr>
            <p:cNvSpPr/>
            <p:nvPr/>
          </p:nvSpPr>
          <p:spPr>
            <a:xfrm>
              <a:off x="725656" y="333243"/>
              <a:ext cx="82004" cy="94224"/>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FDE4E84D-F997-44E9-A9A5-0A62D3B0C03B}"/>
                </a:ext>
              </a:extLst>
            </p:cNvPr>
            <p:cNvSpPr/>
            <p:nvPr/>
          </p:nvSpPr>
          <p:spPr>
            <a:xfrm>
              <a:off x="826312" y="293688"/>
              <a:ext cx="83934" cy="13377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6DF73890-C5BF-4AFD-AC1C-B988B716B204}"/>
                </a:ext>
              </a:extLst>
            </p:cNvPr>
            <p:cNvSpPr/>
            <p:nvPr/>
          </p:nvSpPr>
          <p:spPr>
            <a:xfrm>
              <a:off x="938224" y="333161"/>
              <a:ext cx="54026" cy="92055"/>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5F2960B7-B9B3-4301-AF83-0F6EB0017746}"/>
                </a:ext>
              </a:extLst>
            </p:cNvPr>
            <p:cNvSpPr/>
            <p:nvPr/>
          </p:nvSpPr>
          <p:spPr>
            <a:xfrm>
              <a:off x="1007365" y="295296"/>
              <a:ext cx="26691" cy="13024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379A8BCB-276B-48DE-8727-8FFE47B56DBA}"/>
                </a:ext>
              </a:extLst>
            </p:cNvPr>
            <p:cNvSpPr/>
            <p:nvPr/>
          </p:nvSpPr>
          <p:spPr>
            <a:xfrm>
              <a:off x="1053995" y="332921"/>
              <a:ext cx="75894" cy="94546"/>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A55528D5-0046-4FF1-9B16-39F1FE9700AA}"/>
                </a:ext>
              </a:extLst>
            </p:cNvPr>
            <p:cNvSpPr/>
            <p:nvPr/>
          </p:nvSpPr>
          <p:spPr>
            <a:xfrm>
              <a:off x="1147897" y="293688"/>
              <a:ext cx="77180" cy="132172"/>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rgbClr val="041E42"/>
            </a:solid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74277C29-BB8B-49A5-95E2-39DD1E8C3296}"/>
                </a:ext>
              </a:extLst>
            </p:cNvPr>
            <p:cNvSpPr/>
            <p:nvPr/>
          </p:nvSpPr>
          <p:spPr>
            <a:xfrm>
              <a:off x="1249518" y="360256"/>
              <a:ext cx="44057" cy="1993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759A52F0-C4D1-4FDA-BD54-BE8E53644C3F}"/>
                </a:ext>
              </a:extLst>
            </p:cNvPr>
            <p:cNvSpPr/>
            <p:nvPr/>
          </p:nvSpPr>
          <p:spPr>
            <a:xfrm>
              <a:off x="1304509" y="300763"/>
              <a:ext cx="116092" cy="124454"/>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CC342AEC-6092-465A-AF0C-445D72382700}"/>
                </a:ext>
              </a:extLst>
            </p:cNvPr>
            <p:cNvSpPr/>
            <p:nvPr/>
          </p:nvSpPr>
          <p:spPr>
            <a:xfrm>
              <a:off x="1438932" y="294009"/>
              <a:ext cx="20903" cy="131528"/>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solidFill>
              <a:srgbClr val="041E42"/>
            </a:solid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9EDFEEFE-C724-49DC-AE55-7A6CECC836C8}"/>
                </a:ext>
              </a:extLst>
            </p:cNvPr>
            <p:cNvSpPr/>
            <p:nvPr/>
          </p:nvSpPr>
          <p:spPr>
            <a:xfrm>
              <a:off x="1482668" y="333243"/>
              <a:ext cx="82004" cy="94224"/>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2D40B74F-6838-4A8C-B1AE-BAA26E839892}"/>
                </a:ext>
              </a:extLst>
            </p:cNvPr>
            <p:cNvSpPr/>
            <p:nvPr/>
          </p:nvSpPr>
          <p:spPr>
            <a:xfrm>
              <a:off x="1575927" y="335494"/>
              <a:ext cx="86185" cy="90044"/>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6EFE6BDB-32E1-45FD-9979-18D01839B431}"/>
                </a:ext>
              </a:extLst>
            </p:cNvPr>
            <p:cNvSpPr/>
            <p:nvPr/>
          </p:nvSpPr>
          <p:spPr>
            <a:xfrm>
              <a:off x="1673368" y="333243"/>
              <a:ext cx="76216" cy="94224"/>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solidFill>
              <a:srgbClr val="041E42"/>
            </a:solid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5C94FABB-C1B7-47AC-B5FA-ED08372AD0B7}"/>
                </a:ext>
              </a:extLst>
            </p:cNvPr>
            <p:cNvSpPr/>
            <p:nvPr/>
          </p:nvSpPr>
          <p:spPr>
            <a:xfrm>
              <a:off x="1776596" y="333565"/>
              <a:ext cx="77180" cy="92295"/>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1FF9302D-5100-41CD-9A94-BB9A327F043F}"/>
                </a:ext>
              </a:extLst>
            </p:cNvPr>
            <p:cNvSpPr/>
            <p:nvPr/>
          </p:nvSpPr>
          <p:spPr>
            <a:xfrm>
              <a:off x="1875966" y="293688"/>
              <a:ext cx="83934" cy="13377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A61693B6-769C-484A-AF3B-52D595710058}"/>
                </a:ext>
              </a:extLst>
            </p:cNvPr>
            <p:cNvSpPr/>
            <p:nvPr/>
          </p:nvSpPr>
          <p:spPr>
            <a:xfrm>
              <a:off x="1983054" y="333243"/>
              <a:ext cx="82004" cy="94224"/>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00650D62-B6A8-41BD-A957-E488D5B8C256}"/>
                </a:ext>
              </a:extLst>
            </p:cNvPr>
            <p:cNvSpPr/>
            <p:nvPr/>
          </p:nvSpPr>
          <p:spPr>
            <a:xfrm>
              <a:off x="2088856" y="333161"/>
              <a:ext cx="54026" cy="92055"/>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83D60748-9F3D-48CB-B7CE-1BC2FFB4FD82}"/>
                </a:ext>
              </a:extLst>
            </p:cNvPr>
            <p:cNvSpPr/>
            <p:nvPr/>
          </p:nvSpPr>
          <p:spPr>
            <a:xfrm>
              <a:off x="2156067" y="360256"/>
              <a:ext cx="44057" cy="1993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41A547D1-B041-4771-A00B-E50A5006049F}"/>
                </a:ext>
              </a:extLst>
            </p:cNvPr>
            <p:cNvSpPr/>
            <p:nvPr/>
          </p:nvSpPr>
          <p:spPr>
            <a:xfrm>
              <a:off x="2226816" y="300763"/>
              <a:ext cx="97440" cy="12670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B477AD55-72FE-4E4A-92CF-09386353BBA2}"/>
                </a:ext>
              </a:extLst>
            </p:cNvPr>
            <p:cNvSpPr/>
            <p:nvPr/>
          </p:nvSpPr>
          <p:spPr>
            <a:xfrm>
              <a:off x="2352234" y="333565"/>
              <a:ext cx="77180" cy="92295"/>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E024DD0A-0FBB-4B47-ABC6-6E54E8031F66}"/>
                </a:ext>
              </a:extLst>
            </p:cNvPr>
            <p:cNvSpPr/>
            <p:nvPr/>
          </p:nvSpPr>
          <p:spPr>
            <a:xfrm>
              <a:off x="2453212" y="295296"/>
              <a:ext cx="26691" cy="13024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55F1AD1F-64BF-48B4-9755-282432ADFACC}"/>
                </a:ext>
              </a:extLst>
            </p:cNvPr>
            <p:cNvSpPr/>
            <p:nvPr/>
          </p:nvSpPr>
          <p:spPr>
            <a:xfrm>
              <a:off x="2495018" y="335494"/>
              <a:ext cx="87471" cy="90044"/>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FDB4DDC7-6C61-4939-92CA-01D3FB477652}"/>
                </a:ext>
              </a:extLst>
            </p:cNvPr>
            <p:cNvSpPr/>
            <p:nvPr/>
          </p:nvSpPr>
          <p:spPr>
            <a:xfrm>
              <a:off x="2592137" y="333243"/>
              <a:ext cx="82004" cy="94224"/>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60736FBD-FA52-4AE9-8827-E3DF4E4F7CF5}"/>
                </a:ext>
              </a:extLst>
            </p:cNvPr>
            <p:cNvSpPr/>
            <p:nvPr/>
          </p:nvSpPr>
          <p:spPr>
            <a:xfrm>
              <a:off x="2697295" y="333161"/>
              <a:ext cx="54669" cy="92055"/>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07BCB843-3BB9-46FF-B90F-800B2292D37A}"/>
                </a:ext>
              </a:extLst>
            </p:cNvPr>
            <p:cNvSpPr/>
            <p:nvPr/>
          </p:nvSpPr>
          <p:spPr>
            <a:xfrm>
              <a:off x="2761612" y="332921"/>
              <a:ext cx="69462" cy="94546"/>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C7782F49-F363-4B9F-91EA-64E42DC9C684}"/>
                </a:ext>
              </a:extLst>
            </p:cNvPr>
            <p:cNvSpPr/>
            <p:nvPr/>
          </p:nvSpPr>
          <p:spPr>
            <a:xfrm>
              <a:off x="2850691" y="295296"/>
              <a:ext cx="26691" cy="13024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8C8522A1-4FCD-4897-8EE8-FD8178D4BBE6}"/>
                </a:ext>
              </a:extLst>
            </p:cNvPr>
            <p:cNvSpPr/>
            <p:nvPr/>
          </p:nvSpPr>
          <p:spPr>
            <a:xfrm>
              <a:off x="2892497" y="306551"/>
              <a:ext cx="55955" cy="120916"/>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2271EE6F-F879-402E-AB11-5499794221EB}"/>
                </a:ext>
              </a:extLst>
            </p:cNvPr>
            <p:cNvSpPr/>
            <p:nvPr/>
          </p:nvSpPr>
          <p:spPr>
            <a:xfrm>
              <a:off x="2964854" y="296904"/>
              <a:ext cx="76216" cy="13056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solidFill>
              <a:srgbClr val="041E42"/>
            </a:solid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8539204C-F873-49CD-BB1D-7FA2F432F701}"/>
                </a:ext>
              </a:extLst>
            </p:cNvPr>
            <p:cNvSpPr/>
            <p:nvPr/>
          </p:nvSpPr>
          <p:spPr>
            <a:xfrm>
              <a:off x="3057471" y="306551"/>
              <a:ext cx="56277" cy="120916"/>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solidFill>
              <a:srgbClr val="041E42"/>
            </a:solid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791F0BE6-8EDF-47A0-8EF3-57702EEAABBE}"/>
                </a:ext>
              </a:extLst>
            </p:cNvPr>
            <p:cNvSpPr/>
            <p:nvPr/>
          </p:nvSpPr>
          <p:spPr>
            <a:xfrm>
              <a:off x="520163" y="495644"/>
              <a:ext cx="78145" cy="124454"/>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solidFill>
              <a:schemeClr val="tx1"/>
            </a:solid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CF9B2426-8D02-456C-82ED-0D82B829369C}"/>
                </a:ext>
              </a:extLst>
            </p:cNvPr>
            <p:cNvSpPr/>
            <p:nvPr/>
          </p:nvSpPr>
          <p:spPr>
            <a:xfrm>
              <a:off x="602483" y="527803"/>
              <a:ext cx="76221" cy="94224"/>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solidFill>
              <a:schemeClr val="tx1"/>
            </a:solid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678B72D6-DAAB-43BC-B5FC-70A00DBF703C}"/>
                </a:ext>
              </a:extLst>
            </p:cNvPr>
            <p:cNvSpPr/>
            <p:nvPr/>
          </p:nvSpPr>
          <p:spPr>
            <a:xfrm>
              <a:off x="700572" y="527481"/>
              <a:ext cx="75894" cy="94546"/>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CC8B66ED-8DF7-470E-AF97-15561A3B2CFF}"/>
                </a:ext>
              </a:extLst>
            </p:cNvPr>
            <p:cNvSpPr/>
            <p:nvPr/>
          </p:nvSpPr>
          <p:spPr>
            <a:xfrm>
              <a:off x="794797" y="488248"/>
              <a:ext cx="77180" cy="131850"/>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F93C31A0-CEEF-4EFA-A781-8C3C43727832}"/>
                </a:ext>
              </a:extLst>
            </p:cNvPr>
            <p:cNvSpPr/>
            <p:nvPr/>
          </p:nvSpPr>
          <p:spPr>
            <a:xfrm>
              <a:off x="898669" y="487926"/>
              <a:ext cx="84255" cy="134101"/>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solidFill>
              <a:schemeClr val="tx1"/>
            </a:solid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BF598C7C-6BCA-413D-822D-430B04602F55}"/>
                </a:ext>
              </a:extLst>
            </p:cNvPr>
            <p:cNvSpPr/>
            <p:nvPr/>
          </p:nvSpPr>
          <p:spPr>
            <a:xfrm>
              <a:off x="1001255" y="527803"/>
              <a:ext cx="82004" cy="94224"/>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812EE47B-93BE-4CB3-ABF3-9C85D3BC3E6F}"/>
                </a:ext>
              </a:extLst>
            </p:cNvPr>
            <p:cNvSpPr/>
            <p:nvPr/>
          </p:nvSpPr>
          <p:spPr>
            <a:xfrm>
              <a:off x="1107056" y="527720"/>
              <a:ext cx="54026" cy="92377"/>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solidFill>
              <a:schemeClr val="tx1"/>
            </a:solid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4A46CF7E-ACE6-4F69-9FEF-F609D6841E74}"/>
                </a:ext>
              </a:extLst>
            </p:cNvPr>
            <p:cNvSpPr/>
            <p:nvPr/>
          </p:nvSpPr>
          <p:spPr>
            <a:xfrm>
              <a:off x="1172338" y="527803"/>
              <a:ext cx="82004" cy="94224"/>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solidFill>
              <a:schemeClr val="tx1"/>
            </a:solid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A1CB58E5-0337-4D78-973D-EB4C187D65E1}"/>
                </a:ext>
              </a:extLst>
            </p:cNvPr>
            <p:cNvSpPr/>
            <p:nvPr/>
          </p:nvSpPr>
          <p:spPr>
            <a:xfrm>
              <a:off x="1274602" y="489855"/>
              <a:ext cx="26691" cy="13024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solidFill>
              <a:schemeClr val="tx1"/>
            </a:solid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2E40E8D8-E199-40E6-8690-1DE14E0E527A}"/>
                </a:ext>
              </a:extLst>
            </p:cNvPr>
            <p:cNvSpPr/>
            <p:nvPr/>
          </p:nvSpPr>
          <p:spPr>
            <a:xfrm>
              <a:off x="1321232" y="527481"/>
              <a:ext cx="75894" cy="94546"/>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7DFCBBCB-6A89-4252-AF71-8A399106D1F1}"/>
                </a:ext>
              </a:extLst>
            </p:cNvPr>
            <p:cNvSpPr/>
            <p:nvPr/>
          </p:nvSpPr>
          <p:spPr>
            <a:xfrm>
              <a:off x="1415456" y="488248"/>
              <a:ext cx="77180" cy="131850"/>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D044F98B-5734-42E9-BBDC-067BF4F1A0C8}"/>
                </a:ext>
              </a:extLst>
            </p:cNvPr>
            <p:cNvSpPr/>
            <p:nvPr/>
          </p:nvSpPr>
          <p:spPr>
            <a:xfrm>
              <a:off x="1573033" y="495644"/>
              <a:ext cx="92295" cy="124454"/>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solidFill>
              <a:schemeClr val="tx1"/>
            </a:solid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E8E11B17-21F7-4146-9AEE-EA09D477F64C}"/>
                </a:ext>
              </a:extLst>
            </p:cNvPr>
            <p:cNvSpPr/>
            <p:nvPr/>
          </p:nvSpPr>
          <p:spPr>
            <a:xfrm>
              <a:off x="1679156" y="527803"/>
              <a:ext cx="82004" cy="94224"/>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solidFill>
              <a:schemeClr val="tx1"/>
            </a:solid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F60207F7-354C-4DC5-B567-13E1323DA64D}"/>
                </a:ext>
              </a:extLst>
            </p:cNvPr>
            <p:cNvSpPr/>
            <p:nvPr/>
          </p:nvSpPr>
          <p:spPr>
            <a:xfrm>
              <a:off x="1779812" y="527481"/>
              <a:ext cx="75894" cy="94546"/>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BD7EF543-609B-464D-AB24-9183FF26AC61}"/>
                </a:ext>
              </a:extLst>
            </p:cNvPr>
            <p:cNvSpPr/>
            <p:nvPr/>
          </p:nvSpPr>
          <p:spPr>
            <a:xfrm>
              <a:off x="1873715" y="488248"/>
              <a:ext cx="77180" cy="131850"/>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41AD4F9E-3A5A-488E-B51D-8A2B38B0CDAA}"/>
                </a:ext>
              </a:extLst>
            </p:cNvPr>
            <p:cNvSpPr/>
            <p:nvPr/>
          </p:nvSpPr>
          <p:spPr>
            <a:xfrm>
              <a:off x="1967618" y="501111"/>
              <a:ext cx="55955" cy="120916"/>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25A0CED0-0736-4758-B8A6-67E6234B3EDF}"/>
                </a:ext>
              </a:extLst>
            </p:cNvPr>
            <p:cNvSpPr/>
            <p:nvPr/>
          </p:nvSpPr>
          <p:spPr>
            <a:xfrm>
              <a:off x="2038689" y="527481"/>
              <a:ext cx="69462" cy="94546"/>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solidFill>
              <a:schemeClr val="tx1"/>
            </a:solid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D6034CFF-5D81-4E3B-ADF5-49B995423F73}"/>
                </a:ext>
              </a:extLst>
            </p:cNvPr>
            <p:cNvSpPr/>
            <p:nvPr/>
          </p:nvSpPr>
          <p:spPr>
            <a:xfrm>
              <a:off x="2122622" y="530054"/>
              <a:ext cx="127026" cy="90044"/>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solidFill>
              <a:schemeClr val="tx1"/>
            </a:solid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E15FD32D-BAE8-461A-93DC-08CDBAEF08FB}"/>
                </a:ext>
              </a:extLst>
            </p:cNvPr>
            <p:cNvSpPr/>
            <p:nvPr/>
          </p:nvSpPr>
          <p:spPr>
            <a:xfrm>
              <a:off x="2265406" y="489855"/>
              <a:ext cx="26691" cy="13024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solidFill>
              <a:schemeClr val="tx1"/>
            </a:solid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E969D33B-E173-42C9-8DF1-CC58FEBFF2C5}"/>
                </a:ext>
              </a:extLst>
            </p:cNvPr>
            <p:cNvSpPr/>
            <p:nvPr/>
          </p:nvSpPr>
          <p:spPr>
            <a:xfrm>
              <a:off x="2308820" y="527481"/>
              <a:ext cx="69462" cy="94546"/>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solidFill>
              <a:schemeClr val="tx1"/>
            </a:solid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613E92FC-45A9-4270-8118-8D444A59C709}"/>
                </a:ext>
              </a:extLst>
            </p:cNvPr>
            <p:cNvSpPr/>
            <p:nvPr/>
          </p:nvSpPr>
          <p:spPr>
            <a:xfrm>
              <a:off x="2392111" y="527481"/>
              <a:ext cx="69462" cy="94546"/>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424268E4-C7CA-4E6F-A748-A35B009CF8EA}"/>
                </a:ext>
              </a:extLst>
            </p:cNvPr>
            <p:cNvSpPr/>
            <p:nvPr/>
          </p:nvSpPr>
          <p:spPr>
            <a:xfrm>
              <a:off x="2478295" y="527803"/>
              <a:ext cx="82004" cy="94224"/>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0B1A7E44-CA7A-4D72-921B-A6BD6BAD08D5}"/>
                </a:ext>
              </a:extLst>
            </p:cNvPr>
            <p:cNvSpPr/>
            <p:nvPr/>
          </p:nvSpPr>
          <p:spPr>
            <a:xfrm>
              <a:off x="2583775" y="527803"/>
              <a:ext cx="77180" cy="92295"/>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solidFill>
              <a:schemeClr val="tx1"/>
            </a:solid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48B8BCB8-4E94-4420-8742-33238C69DDAA}"/>
                </a:ext>
              </a:extLst>
            </p:cNvPr>
            <p:cNvSpPr/>
            <p:nvPr/>
          </p:nvSpPr>
          <p:spPr>
            <a:xfrm>
              <a:off x="2679929" y="527481"/>
              <a:ext cx="69462" cy="94546"/>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3A089B16-79B7-4421-8A7B-33771D317057}"/>
                </a:ext>
              </a:extLst>
            </p:cNvPr>
            <p:cNvSpPr/>
            <p:nvPr/>
          </p:nvSpPr>
          <p:spPr>
            <a:xfrm>
              <a:off x="2766436" y="527481"/>
              <a:ext cx="75894" cy="94546"/>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10CDFE04-0DE2-40A3-B8E8-039583FFFFA0}"/>
                </a:ext>
              </a:extLst>
            </p:cNvPr>
            <p:cNvSpPr/>
            <p:nvPr/>
          </p:nvSpPr>
          <p:spPr>
            <a:xfrm>
              <a:off x="2860339" y="488248"/>
              <a:ext cx="77180" cy="131850"/>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A02586C2-A0C5-4A83-B646-C10FFF020C60}"/>
                </a:ext>
              </a:extLst>
            </p:cNvPr>
            <p:cNvSpPr/>
            <p:nvPr/>
          </p:nvSpPr>
          <p:spPr>
            <a:xfrm>
              <a:off x="2958422" y="527803"/>
              <a:ext cx="76216" cy="94224"/>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solidFill>
              <a:schemeClr val="tx1"/>
            </a:solid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BB25F2AB-0F00-40D3-93FB-A91039D5E6E0}"/>
                </a:ext>
              </a:extLst>
            </p:cNvPr>
            <p:cNvSpPr/>
            <p:nvPr/>
          </p:nvSpPr>
          <p:spPr>
            <a:xfrm>
              <a:off x="3051682" y="487283"/>
              <a:ext cx="54991" cy="132815"/>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solidFill>
              <a:schemeClr val="tx1"/>
            </a:solid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A09C787C-EDC2-4567-8249-D6C78F28212E}"/>
                </a:ext>
              </a:extLst>
            </p:cNvPr>
            <p:cNvSpPr/>
            <p:nvPr/>
          </p:nvSpPr>
          <p:spPr>
            <a:xfrm>
              <a:off x="3118250" y="501111"/>
              <a:ext cx="55955" cy="120916"/>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solidFill>
              <a:schemeClr val="tx1"/>
            </a:solidFill>
            <a:ln w="9525" cap="flat">
              <a:noFill/>
              <a:prstDash val="solid"/>
              <a:miter/>
            </a:ln>
          </p:spPr>
          <p:txBody>
            <a:bodyPr rtlCol="0" anchor="ctr"/>
            <a:lstStyle/>
            <a:p>
              <a:endParaRPr lang="de-DE"/>
            </a:p>
          </p:txBody>
        </p:sp>
      </p:grpSp>
      <p:sp>
        <p:nvSpPr>
          <p:cNvPr id="99" name="Freihandform: Form 87">
            <a:extLst>
              <a:ext uri="{FF2B5EF4-FFF2-40B4-BE49-F238E27FC236}">
                <a16:creationId xmlns:a16="http://schemas.microsoft.com/office/drawing/2014/main" id="{72B01987-4E8A-7B46-8B69-EA89CA825D34}"/>
              </a:ext>
            </a:extLst>
          </p:cNvPr>
          <p:cNvSpPr/>
          <p:nvPr userDrawn="1"/>
        </p:nvSpPr>
        <p:spPr>
          <a:xfrm>
            <a:off x="10281628" y="300704"/>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24985262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238132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5872F4C-B254-41E7-9EBE-BD5E675422D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142AAD46-67A3-4127-B280-D69434A7D725}"/>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23408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6C52598-0512-48B0-BEDB-37E26387136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381895C7-DC25-40C3-9857-7AF6421845A6}"/>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416274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CEF5A06-C1DB-4EEE-B23D-568D3876050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DD6E75C0-962B-4DE7-8D95-4D4F45AB8241}"/>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3672189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CDB7BA5-BA69-4D27-95D8-1E4230534015}"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A13C3F65-DA83-41EB-89FA-4255A4DF2ED9}"/>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3285443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9214218-A20B-41DD-9352-D734DF1511F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sp>
        <p:nvSpPr>
          <p:cNvPr id="12" name="Textplatzhalter 9">
            <a:extLst>
              <a:ext uri="{FF2B5EF4-FFF2-40B4-BE49-F238E27FC236}">
                <a16:creationId xmlns:a16="http://schemas.microsoft.com/office/drawing/2014/main" id="{6BCD0DB3-1746-4FA4-9BF2-5CC1A0E5F8BB}"/>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155777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8453FD9-414D-4F1D-B463-5B53552BE48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316A"/>
                </a:solidFill>
              </a:defRPr>
            </a:lvl1p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B3506DC8-BD94-4752-B673-EB18A5638B45}"/>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1018579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Rot">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C360FA9B-309D-46AD-8FFB-6B86479D458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2" name="Freihandform: Form 43">
            <a:extLst>
              <a:ext uri="{FF2B5EF4-FFF2-40B4-BE49-F238E27FC236}">
                <a16:creationId xmlns:a16="http://schemas.microsoft.com/office/drawing/2014/main" id="{A691AEB0-5AD0-AA4D-AE93-FB4456FFF67A}"/>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94302912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630154A-CF1D-42DC-8596-CCB5C2229E21}"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8" name="Textplatzhalter 9">
            <a:extLst>
              <a:ext uri="{FF2B5EF4-FFF2-40B4-BE49-F238E27FC236}">
                <a16:creationId xmlns:a16="http://schemas.microsoft.com/office/drawing/2014/main" id="{A9DBE995-23F2-460C-86CC-60633EED2519}"/>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3102481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10669023" y="6634666"/>
            <a:ext cx="597921" cy="123111"/>
          </a:xfrm>
        </p:spPr>
        <p:txBody>
          <a:bodyPr/>
          <a:lstStyle>
            <a:lvl1pPr>
              <a:defRPr>
                <a:latin typeface="+mn-lt"/>
              </a:defRPr>
            </a:lvl1pPr>
          </a:lstStyle>
          <a:p>
            <a:fld id="{BA9B40A1-1744-46DE-B8EE-2ACD8524DA17}"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atin typeface="+mn-lt"/>
              </a:defRPr>
            </a:lvl1p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2481" y="6634666"/>
            <a:ext cx="203582" cy="123111"/>
          </a:xfrm>
        </p:spPr>
        <p:txBody>
          <a:bodyPr/>
          <a:lstStyle>
            <a:lvl1pPr>
              <a:defRPr>
                <a:latin typeface="+mn-lt"/>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i="1">
                <a:solidFill>
                  <a:srgbClr val="04316A"/>
                </a:solidFill>
                <a:latin typeface="+mn-lt"/>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C209FD4A-C7D6-4B64-AD6B-63B653F6B000}"/>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403548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46D2658-7651-4A2B-829E-0990405D9E8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rgbClr val="C50F3C"/>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rgbClr val="C50F3C"/>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rgbClr val="C50F3C"/>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rgbClr val="C50F3C"/>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rgbClr val="C50F3C"/>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a:solidFill>
                  <a:srgbClr val="C50F3C"/>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a:solidFill>
                  <a:srgbClr val="C50F3C"/>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a:solidFill>
                  <a:srgbClr val="C50F3C"/>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a:solidFill>
                  <a:srgbClr val="C50F3C"/>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a:solidFill>
                  <a:srgbClr val="C50F3C"/>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a:solidFill>
                  <a:srgbClr val="C50F3C"/>
                </a:solidFill>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lvl1pPr>
              <a:defRPr>
                <a:solidFill>
                  <a:srgbClr val="04316A"/>
                </a:solidFill>
              </a:defRPr>
            </a:lvl1pPr>
          </a:lstStyle>
          <a:p>
            <a:r>
              <a:rPr lang="de-DE" dirty="0"/>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rgbClr val="C50F3C"/>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51941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15" name="Gruppieren 114">
            <a:extLst>
              <a:ext uri="{FF2B5EF4-FFF2-40B4-BE49-F238E27FC236}">
                <a16:creationId xmlns:a16="http://schemas.microsoft.com/office/drawing/2014/main" id="{6B4DD70E-B16A-A342-BEEC-DE8ACC67161D}"/>
              </a:ext>
            </a:extLst>
          </p:cNvPr>
          <p:cNvGrpSpPr/>
          <p:nvPr userDrawn="1"/>
        </p:nvGrpSpPr>
        <p:grpSpPr>
          <a:xfrm>
            <a:off x="520163" y="293688"/>
            <a:ext cx="2654042" cy="328339"/>
            <a:chOff x="520163" y="293688"/>
            <a:chExt cx="2654042" cy="328339"/>
          </a:xfrm>
        </p:grpSpPr>
        <p:sp>
          <p:nvSpPr>
            <p:cNvPr id="116" name="Freihandform: Form 150">
              <a:extLst>
                <a:ext uri="{FF2B5EF4-FFF2-40B4-BE49-F238E27FC236}">
                  <a16:creationId xmlns:a16="http://schemas.microsoft.com/office/drawing/2014/main" id="{2488766C-98ED-8043-B6F6-E5B5DC29BEFB}"/>
                </a:ext>
              </a:extLst>
            </p:cNvPr>
            <p:cNvSpPr/>
            <p:nvPr/>
          </p:nvSpPr>
          <p:spPr>
            <a:xfrm>
              <a:off x="520163" y="300763"/>
              <a:ext cx="78145" cy="124775"/>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17" name="Freihandform: Form 151">
              <a:extLst>
                <a:ext uri="{FF2B5EF4-FFF2-40B4-BE49-F238E27FC236}">
                  <a16:creationId xmlns:a16="http://schemas.microsoft.com/office/drawing/2014/main" id="{901C0D0E-DF42-CB4E-A7DA-7C52F8AD6D5B}"/>
                </a:ext>
              </a:extLst>
            </p:cNvPr>
            <p:cNvSpPr/>
            <p:nvPr/>
          </p:nvSpPr>
          <p:spPr>
            <a:xfrm>
              <a:off x="610207" y="333161"/>
              <a:ext cx="54669" cy="92055"/>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18" name="Freihandform: Form 152">
              <a:extLst>
                <a:ext uri="{FF2B5EF4-FFF2-40B4-BE49-F238E27FC236}">
                  <a16:creationId xmlns:a16="http://schemas.microsoft.com/office/drawing/2014/main" id="{EEFF4B74-DE40-3E43-901A-1FA1E9E89D37}"/>
                </a:ext>
              </a:extLst>
            </p:cNvPr>
            <p:cNvSpPr/>
            <p:nvPr/>
          </p:nvSpPr>
          <p:spPr>
            <a:xfrm>
              <a:off x="679669" y="295296"/>
              <a:ext cx="26691" cy="13024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19" name="Freihandform: Form 153">
              <a:extLst>
                <a:ext uri="{FF2B5EF4-FFF2-40B4-BE49-F238E27FC236}">
                  <a16:creationId xmlns:a16="http://schemas.microsoft.com/office/drawing/2014/main" id="{053F823E-DD99-3247-8907-D0E66D9FE1D7}"/>
                </a:ext>
              </a:extLst>
            </p:cNvPr>
            <p:cNvSpPr/>
            <p:nvPr/>
          </p:nvSpPr>
          <p:spPr>
            <a:xfrm>
              <a:off x="725656" y="333243"/>
              <a:ext cx="82004" cy="94224"/>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120" name="Freihandform: Form 154">
              <a:extLst>
                <a:ext uri="{FF2B5EF4-FFF2-40B4-BE49-F238E27FC236}">
                  <a16:creationId xmlns:a16="http://schemas.microsoft.com/office/drawing/2014/main" id="{DA85D6E2-7115-374B-AF15-C17207771BFF}"/>
                </a:ext>
              </a:extLst>
            </p:cNvPr>
            <p:cNvSpPr/>
            <p:nvPr/>
          </p:nvSpPr>
          <p:spPr>
            <a:xfrm>
              <a:off x="826312" y="293688"/>
              <a:ext cx="83934" cy="13377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21" name="Freihandform: Form 155">
              <a:extLst>
                <a:ext uri="{FF2B5EF4-FFF2-40B4-BE49-F238E27FC236}">
                  <a16:creationId xmlns:a16="http://schemas.microsoft.com/office/drawing/2014/main" id="{243DEAB1-22B6-474B-9BD5-C948A307B513}"/>
                </a:ext>
              </a:extLst>
            </p:cNvPr>
            <p:cNvSpPr/>
            <p:nvPr/>
          </p:nvSpPr>
          <p:spPr>
            <a:xfrm>
              <a:off x="938224" y="333161"/>
              <a:ext cx="54026" cy="92055"/>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22" name="Freihandform: Form 156">
              <a:extLst>
                <a:ext uri="{FF2B5EF4-FFF2-40B4-BE49-F238E27FC236}">
                  <a16:creationId xmlns:a16="http://schemas.microsoft.com/office/drawing/2014/main" id="{9263EC89-474B-DC4E-B527-4D43D6313034}"/>
                </a:ext>
              </a:extLst>
            </p:cNvPr>
            <p:cNvSpPr/>
            <p:nvPr/>
          </p:nvSpPr>
          <p:spPr>
            <a:xfrm>
              <a:off x="1007365" y="295296"/>
              <a:ext cx="26691" cy="13024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23" name="Freihandform: Form 157">
              <a:extLst>
                <a:ext uri="{FF2B5EF4-FFF2-40B4-BE49-F238E27FC236}">
                  <a16:creationId xmlns:a16="http://schemas.microsoft.com/office/drawing/2014/main" id="{54F337B3-FF7B-0444-98A2-3F3F50FF8099}"/>
                </a:ext>
              </a:extLst>
            </p:cNvPr>
            <p:cNvSpPr/>
            <p:nvPr/>
          </p:nvSpPr>
          <p:spPr>
            <a:xfrm>
              <a:off x="1053995" y="332921"/>
              <a:ext cx="75894" cy="94546"/>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24" name="Freihandform: Form 158">
              <a:extLst>
                <a:ext uri="{FF2B5EF4-FFF2-40B4-BE49-F238E27FC236}">
                  <a16:creationId xmlns:a16="http://schemas.microsoft.com/office/drawing/2014/main" id="{782F446E-218F-D04E-B1B9-EB22A7CDBEB1}"/>
                </a:ext>
              </a:extLst>
            </p:cNvPr>
            <p:cNvSpPr/>
            <p:nvPr/>
          </p:nvSpPr>
          <p:spPr>
            <a:xfrm>
              <a:off x="1147897" y="293688"/>
              <a:ext cx="77180" cy="132172"/>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rgbClr val="041E42"/>
            </a:solidFill>
            <a:ln w="9525" cap="flat">
              <a:noFill/>
              <a:prstDash val="solid"/>
              <a:miter/>
            </a:ln>
          </p:spPr>
          <p:txBody>
            <a:bodyPr rtlCol="0" anchor="ctr"/>
            <a:lstStyle/>
            <a:p>
              <a:endParaRPr lang="de-DE"/>
            </a:p>
          </p:txBody>
        </p:sp>
        <p:sp>
          <p:nvSpPr>
            <p:cNvPr id="125" name="Freihandform: Form 159">
              <a:extLst>
                <a:ext uri="{FF2B5EF4-FFF2-40B4-BE49-F238E27FC236}">
                  <a16:creationId xmlns:a16="http://schemas.microsoft.com/office/drawing/2014/main" id="{C8CA4FF0-7C0C-9848-A95A-E0538B005E58}"/>
                </a:ext>
              </a:extLst>
            </p:cNvPr>
            <p:cNvSpPr/>
            <p:nvPr/>
          </p:nvSpPr>
          <p:spPr>
            <a:xfrm>
              <a:off x="1249518" y="360256"/>
              <a:ext cx="44057" cy="1993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26" name="Freihandform: Form 160">
              <a:extLst>
                <a:ext uri="{FF2B5EF4-FFF2-40B4-BE49-F238E27FC236}">
                  <a16:creationId xmlns:a16="http://schemas.microsoft.com/office/drawing/2014/main" id="{2F3DEE4E-84EF-6D44-BC24-5E6BCBFA6013}"/>
                </a:ext>
              </a:extLst>
            </p:cNvPr>
            <p:cNvSpPr/>
            <p:nvPr/>
          </p:nvSpPr>
          <p:spPr>
            <a:xfrm>
              <a:off x="1304509" y="300763"/>
              <a:ext cx="116092" cy="124454"/>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27" name="Freihandform: Form 161">
              <a:extLst>
                <a:ext uri="{FF2B5EF4-FFF2-40B4-BE49-F238E27FC236}">
                  <a16:creationId xmlns:a16="http://schemas.microsoft.com/office/drawing/2014/main" id="{00D192BA-D489-4145-9D4B-C1236DD35416}"/>
                </a:ext>
              </a:extLst>
            </p:cNvPr>
            <p:cNvSpPr/>
            <p:nvPr/>
          </p:nvSpPr>
          <p:spPr>
            <a:xfrm>
              <a:off x="1438932" y="294009"/>
              <a:ext cx="20903" cy="131528"/>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solidFill>
              <a:srgbClr val="041E42"/>
            </a:solidFill>
            <a:ln w="9525" cap="flat">
              <a:noFill/>
              <a:prstDash val="solid"/>
              <a:miter/>
            </a:ln>
          </p:spPr>
          <p:txBody>
            <a:bodyPr rtlCol="0" anchor="ctr"/>
            <a:lstStyle/>
            <a:p>
              <a:endParaRPr lang="de-DE"/>
            </a:p>
          </p:txBody>
        </p:sp>
        <p:sp>
          <p:nvSpPr>
            <p:cNvPr id="128" name="Freihandform: Form 162">
              <a:extLst>
                <a:ext uri="{FF2B5EF4-FFF2-40B4-BE49-F238E27FC236}">
                  <a16:creationId xmlns:a16="http://schemas.microsoft.com/office/drawing/2014/main" id="{1E2AAD0B-5BC5-4B44-8B09-C3DD7D9F331E}"/>
                </a:ext>
              </a:extLst>
            </p:cNvPr>
            <p:cNvSpPr/>
            <p:nvPr/>
          </p:nvSpPr>
          <p:spPr>
            <a:xfrm>
              <a:off x="1482668" y="333243"/>
              <a:ext cx="82004" cy="94224"/>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29" name="Freihandform: Form 163">
              <a:extLst>
                <a:ext uri="{FF2B5EF4-FFF2-40B4-BE49-F238E27FC236}">
                  <a16:creationId xmlns:a16="http://schemas.microsoft.com/office/drawing/2014/main" id="{A8371542-11D9-4947-A635-E81049885959}"/>
                </a:ext>
              </a:extLst>
            </p:cNvPr>
            <p:cNvSpPr/>
            <p:nvPr/>
          </p:nvSpPr>
          <p:spPr>
            <a:xfrm>
              <a:off x="1575927" y="335494"/>
              <a:ext cx="86185" cy="90044"/>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30" name="Freihandform: Form 165">
              <a:extLst>
                <a:ext uri="{FF2B5EF4-FFF2-40B4-BE49-F238E27FC236}">
                  <a16:creationId xmlns:a16="http://schemas.microsoft.com/office/drawing/2014/main" id="{07012E90-00C0-D246-A03C-A7E1925B5906}"/>
                </a:ext>
              </a:extLst>
            </p:cNvPr>
            <p:cNvSpPr/>
            <p:nvPr/>
          </p:nvSpPr>
          <p:spPr>
            <a:xfrm>
              <a:off x="1673368" y="333243"/>
              <a:ext cx="76216" cy="94224"/>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solidFill>
              <a:srgbClr val="041E42"/>
            </a:solidFill>
            <a:ln w="9525" cap="flat">
              <a:noFill/>
              <a:prstDash val="solid"/>
              <a:miter/>
            </a:ln>
          </p:spPr>
          <p:txBody>
            <a:bodyPr rtlCol="0" anchor="ctr"/>
            <a:lstStyle/>
            <a:p>
              <a:endParaRPr lang="de-DE"/>
            </a:p>
          </p:txBody>
        </p:sp>
        <p:sp>
          <p:nvSpPr>
            <p:cNvPr id="131" name="Freihandform: Form 166">
              <a:extLst>
                <a:ext uri="{FF2B5EF4-FFF2-40B4-BE49-F238E27FC236}">
                  <a16:creationId xmlns:a16="http://schemas.microsoft.com/office/drawing/2014/main" id="{AAD04386-A03A-A048-9BF1-A98DA631A960}"/>
                </a:ext>
              </a:extLst>
            </p:cNvPr>
            <p:cNvSpPr/>
            <p:nvPr/>
          </p:nvSpPr>
          <p:spPr>
            <a:xfrm>
              <a:off x="1776596" y="333565"/>
              <a:ext cx="77180" cy="92295"/>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32" name="Freihandform: Form 168">
              <a:extLst>
                <a:ext uri="{FF2B5EF4-FFF2-40B4-BE49-F238E27FC236}">
                  <a16:creationId xmlns:a16="http://schemas.microsoft.com/office/drawing/2014/main" id="{5DA3759C-FD13-E648-A0A2-955D930EF374}"/>
                </a:ext>
              </a:extLst>
            </p:cNvPr>
            <p:cNvSpPr/>
            <p:nvPr/>
          </p:nvSpPr>
          <p:spPr>
            <a:xfrm>
              <a:off x="1875966" y="293688"/>
              <a:ext cx="83934" cy="13377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33" name="Freihandform: Form 169">
              <a:extLst>
                <a:ext uri="{FF2B5EF4-FFF2-40B4-BE49-F238E27FC236}">
                  <a16:creationId xmlns:a16="http://schemas.microsoft.com/office/drawing/2014/main" id="{F2839AA7-B9D2-2C45-BB04-1C8B4F3916AA}"/>
                </a:ext>
              </a:extLst>
            </p:cNvPr>
            <p:cNvSpPr/>
            <p:nvPr/>
          </p:nvSpPr>
          <p:spPr>
            <a:xfrm>
              <a:off x="1983054" y="333243"/>
              <a:ext cx="82004" cy="94224"/>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34" name="Freihandform: Form 170">
              <a:extLst>
                <a:ext uri="{FF2B5EF4-FFF2-40B4-BE49-F238E27FC236}">
                  <a16:creationId xmlns:a16="http://schemas.microsoft.com/office/drawing/2014/main" id="{11B01A16-E5A0-9444-BB8C-1A876CBC9214}"/>
                </a:ext>
              </a:extLst>
            </p:cNvPr>
            <p:cNvSpPr/>
            <p:nvPr/>
          </p:nvSpPr>
          <p:spPr>
            <a:xfrm>
              <a:off x="2088856" y="333161"/>
              <a:ext cx="54026" cy="92055"/>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35" name="Freihandform: Form 171">
              <a:extLst>
                <a:ext uri="{FF2B5EF4-FFF2-40B4-BE49-F238E27FC236}">
                  <a16:creationId xmlns:a16="http://schemas.microsoft.com/office/drawing/2014/main" id="{B9092DEB-70CC-7F48-9485-E4566253EF5D}"/>
                </a:ext>
              </a:extLst>
            </p:cNvPr>
            <p:cNvSpPr/>
            <p:nvPr/>
          </p:nvSpPr>
          <p:spPr>
            <a:xfrm>
              <a:off x="2156067" y="360256"/>
              <a:ext cx="44057" cy="1993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36" name="Freihandform: Form 172">
              <a:extLst>
                <a:ext uri="{FF2B5EF4-FFF2-40B4-BE49-F238E27FC236}">
                  <a16:creationId xmlns:a16="http://schemas.microsoft.com/office/drawing/2014/main" id="{0D236EB1-8E1F-BD4C-AB5C-0C2DECA1C3E2}"/>
                </a:ext>
              </a:extLst>
            </p:cNvPr>
            <p:cNvSpPr/>
            <p:nvPr/>
          </p:nvSpPr>
          <p:spPr>
            <a:xfrm>
              <a:off x="2226816" y="300763"/>
              <a:ext cx="97440" cy="12670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37" name="Freihandform: Form 173">
              <a:extLst>
                <a:ext uri="{FF2B5EF4-FFF2-40B4-BE49-F238E27FC236}">
                  <a16:creationId xmlns:a16="http://schemas.microsoft.com/office/drawing/2014/main" id="{12108F16-42FF-964B-A5A7-CB8763DDF780}"/>
                </a:ext>
              </a:extLst>
            </p:cNvPr>
            <p:cNvSpPr/>
            <p:nvPr/>
          </p:nvSpPr>
          <p:spPr>
            <a:xfrm>
              <a:off x="2352234" y="333565"/>
              <a:ext cx="77180" cy="92295"/>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38" name="Freihandform: Form 174">
              <a:extLst>
                <a:ext uri="{FF2B5EF4-FFF2-40B4-BE49-F238E27FC236}">
                  <a16:creationId xmlns:a16="http://schemas.microsoft.com/office/drawing/2014/main" id="{00611873-C0DA-A947-9285-FD24DE8D73E6}"/>
                </a:ext>
              </a:extLst>
            </p:cNvPr>
            <p:cNvSpPr/>
            <p:nvPr/>
          </p:nvSpPr>
          <p:spPr>
            <a:xfrm>
              <a:off x="2453212" y="295296"/>
              <a:ext cx="26691" cy="13024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39" name="Freihandform: Form 175">
              <a:extLst>
                <a:ext uri="{FF2B5EF4-FFF2-40B4-BE49-F238E27FC236}">
                  <a16:creationId xmlns:a16="http://schemas.microsoft.com/office/drawing/2014/main" id="{79B3335B-974F-8E4C-AE5D-96701A22CC84}"/>
                </a:ext>
              </a:extLst>
            </p:cNvPr>
            <p:cNvSpPr/>
            <p:nvPr/>
          </p:nvSpPr>
          <p:spPr>
            <a:xfrm>
              <a:off x="2495018" y="335494"/>
              <a:ext cx="87471" cy="90044"/>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40" name="Freihandform: Form 176">
              <a:extLst>
                <a:ext uri="{FF2B5EF4-FFF2-40B4-BE49-F238E27FC236}">
                  <a16:creationId xmlns:a16="http://schemas.microsoft.com/office/drawing/2014/main" id="{88267B3C-203F-FE44-9AD1-13409926BA97}"/>
                </a:ext>
              </a:extLst>
            </p:cNvPr>
            <p:cNvSpPr/>
            <p:nvPr/>
          </p:nvSpPr>
          <p:spPr>
            <a:xfrm>
              <a:off x="2592137" y="333243"/>
              <a:ext cx="82004" cy="94224"/>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41" name="Freihandform: Form 177">
              <a:extLst>
                <a:ext uri="{FF2B5EF4-FFF2-40B4-BE49-F238E27FC236}">
                  <a16:creationId xmlns:a16="http://schemas.microsoft.com/office/drawing/2014/main" id="{F27E8B8F-74CA-F04D-94C1-0BB4F36D2DE0}"/>
                </a:ext>
              </a:extLst>
            </p:cNvPr>
            <p:cNvSpPr/>
            <p:nvPr/>
          </p:nvSpPr>
          <p:spPr>
            <a:xfrm>
              <a:off x="2697295" y="333161"/>
              <a:ext cx="54669" cy="92055"/>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42" name="Freihandform: Form 178">
              <a:extLst>
                <a:ext uri="{FF2B5EF4-FFF2-40B4-BE49-F238E27FC236}">
                  <a16:creationId xmlns:a16="http://schemas.microsoft.com/office/drawing/2014/main" id="{D6E31E8A-F3C3-E443-BA23-C6DFB656174E}"/>
                </a:ext>
              </a:extLst>
            </p:cNvPr>
            <p:cNvSpPr/>
            <p:nvPr/>
          </p:nvSpPr>
          <p:spPr>
            <a:xfrm>
              <a:off x="2761612" y="332921"/>
              <a:ext cx="69462" cy="94546"/>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143" name="Freihandform: Form 179">
              <a:extLst>
                <a:ext uri="{FF2B5EF4-FFF2-40B4-BE49-F238E27FC236}">
                  <a16:creationId xmlns:a16="http://schemas.microsoft.com/office/drawing/2014/main" id="{75C31EE6-D532-F844-B8A6-E43955609E7F}"/>
                </a:ext>
              </a:extLst>
            </p:cNvPr>
            <p:cNvSpPr/>
            <p:nvPr/>
          </p:nvSpPr>
          <p:spPr>
            <a:xfrm>
              <a:off x="2850691" y="295296"/>
              <a:ext cx="26691" cy="13024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44" name="Freihandform: Form 180">
              <a:extLst>
                <a:ext uri="{FF2B5EF4-FFF2-40B4-BE49-F238E27FC236}">
                  <a16:creationId xmlns:a16="http://schemas.microsoft.com/office/drawing/2014/main" id="{128A1941-C404-444F-8560-ACA0C08AAB5A}"/>
                </a:ext>
              </a:extLst>
            </p:cNvPr>
            <p:cNvSpPr/>
            <p:nvPr/>
          </p:nvSpPr>
          <p:spPr>
            <a:xfrm>
              <a:off x="2892497" y="306551"/>
              <a:ext cx="55955" cy="120916"/>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45" name="Freihandform: Form 181">
              <a:extLst>
                <a:ext uri="{FF2B5EF4-FFF2-40B4-BE49-F238E27FC236}">
                  <a16:creationId xmlns:a16="http://schemas.microsoft.com/office/drawing/2014/main" id="{9ADFBFCE-B97E-F746-811B-14C541C85509}"/>
                </a:ext>
              </a:extLst>
            </p:cNvPr>
            <p:cNvSpPr/>
            <p:nvPr/>
          </p:nvSpPr>
          <p:spPr>
            <a:xfrm>
              <a:off x="2964854" y="296904"/>
              <a:ext cx="76216" cy="13056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solidFill>
              <a:srgbClr val="041E42"/>
            </a:solidFill>
            <a:ln w="9525" cap="flat">
              <a:noFill/>
              <a:prstDash val="solid"/>
              <a:miter/>
            </a:ln>
          </p:spPr>
          <p:txBody>
            <a:bodyPr rtlCol="0" anchor="ctr"/>
            <a:lstStyle/>
            <a:p>
              <a:endParaRPr lang="de-DE"/>
            </a:p>
          </p:txBody>
        </p:sp>
        <p:sp>
          <p:nvSpPr>
            <p:cNvPr id="146" name="Freihandform: Form 182">
              <a:extLst>
                <a:ext uri="{FF2B5EF4-FFF2-40B4-BE49-F238E27FC236}">
                  <a16:creationId xmlns:a16="http://schemas.microsoft.com/office/drawing/2014/main" id="{86157C3C-181F-604B-92B8-8F729E294939}"/>
                </a:ext>
              </a:extLst>
            </p:cNvPr>
            <p:cNvSpPr/>
            <p:nvPr/>
          </p:nvSpPr>
          <p:spPr>
            <a:xfrm>
              <a:off x="3057471" y="306551"/>
              <a:ext cx="56277" cy="120916"/>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solidFill>
              <a:srgbClr val="041E42"/>
            </a:solidFill>
            <a:ln w="9525" cap="flat">
              <a:noFill/>
              <a:prstDash val="solid"/>
              <a:miter/>
            </a:ln>
          </p:spPr>
          <p:txBody>
            <a:bodyPr rtlCol="0" anchor="ctr"/>
            <a:lstStyle/>
            <a:p>
              <a:endParaRPr lang="de-DE"/>
            </a:p>
          </p:txBody>
        </p:sp>
        <p:sp>
          <p:nvSpPr>
            <p:cNvPr id="147" name="Freihandform: Form 183">
              <a:extLst>
                <a:ext uri="{FF2B5EF4-FFF2-40B4-BE49-F238E27FC236}">
                  <a16:creationId xmlns:a16="http://schemas.microsoft.com/office/drawing/2014/main" id="{2D0A6200-ACA8-E74F-A8FF-98146EF6C1A3}"/>
                </a:ext>
              </a:extLst>
            </p:cNvPr>
            <p:cNvSpPr/>
            <p:nvPr/>
          </p:nvSpPr>
          <p:spPr>
            <a:xfrm>
              <a:off x="520163" y="495644"/>
              <a:ext cx="78145" cy="124454"/>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solidFill>
              <a:schemeClr val="tx1"/>
            </a:solidFill>
            <a:ln w="9525" cap="flat">
              <a:noFill/>
              <a:prstDash val="solid"/>
              <a:miter/>
            </a:ln>
          </p:spPr>
          <p:txBody>
            <a:bodyPr rtlCol="0" anchor="ctr"/>
            <a:lstStyle/>
            <a:p>
              <a:endParaRPr lang="de-DE"/>
            </a:p>
          </p:txBody>
        </p:sp>
        <p:sp>
          <p:nvSpPr>
            <p:cNvPr id="148" name="Freihandform: Form 184">
              <a:extLst>
                <a:ext uri="{FF2B5EF4-FFF2-40B4-BE49-F238E27FC236}">
                  <a16:creationId xmlns:a16="http://schemas.microsoft.com/office/drawing/2014/main" id="{FA369775-AFA5-D84C-9EC2-F6A36C904A94}"/>
                </a:ext>
              </a:extLst>
            </p:cNvPr>
            <p:cNvSpPr/>
            <p:nvPr/>
          </p:nvSpPr>
          <p:spPr>
            <a:xfrm>
              <a:off x="602483" y="527803"/>
              <a:ext cx="76221" cy="94224"/>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solidFill>
              <a:schemeClr val="tx1"/>
            </a:solidFill>
            <a:ln w="9525" cap="flat">
              <a:noFill/>
              <a:prstDash val="solid"/>
              <a:miter/>
            </a:ln>
          </p:spPr>
          <p:txBody>
            <a:bodyPr rtlCol="0" anchor="ctr"/>
            <a:lstStyle/>
            <a:p>
              <a:endParaRPr lang="de-DE"/>
            </a:p>
          </p:txBody>
        </p:sp>
        <p:sp>
          <p:nvSpPr>
            <p:cNvPr id="149" name="Freihandform: Form 185">
              <a:extLst>
                <a:ext uri="{FF2B5EF4-FFF2-40B4-BE49-F238E27FC236}">
                  <a16:creationId xmlns:a16="http://schemas.microsoft.com/office/drawing/2014/main" id="{4801CBAB-3D55-F545-A055-514C0DE8D2A2}"/>
                </a:ext>
              </a:extLst>
            </p:cNvPr>
            <p:cNvSpPr/>
            <p:nvPr/>
          </p:nvSpPr>
          <p:spPr>
            <a:xfrm>
              <a:off x="700572" y="527481"/>
              <a:ext cx="75894" cy="94546"/>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50" name="Freihandform: Form 186">
              <a:extLst>
                <a:ext uri="{FF2B5EF4-FFF2-40B4-BE49-F238E27FC236}">
                  <a16:creationId xmlns:a16="http://schemas.microsoft.com/office/drawing/2014/main" id="{9571EBDF-FD25-E845-AF45-A013645D8ED6}"/>
                </a:ext>
              </a:extLst>
            </p:cNvPr>
            <p:cNvSpPr/>
            <p:nvPr/>
          </p:nvSpPr>
          <p:spPr>
            <a:xfrm>
              <a:off x="794797" y="488248"/>
              <a:ext cx="77180" cy="131850"/>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151" name="Freihandform: Form 187">
              <a:extLst>
                <a:ext uri="{FF2B5EF4-FFF2-40B4-BE49-F238E27FC236}">
                  <a16:creationId xmlns:a16="http://schemas.microsoft.com/office/drawing/2014/main" id="{A69B2E6C-91F7-4341-96D1-A547A3AB21D3}"/>
                </a:ext>
              </a:extLst>
            </p:cNvPr>
            <p:cNvSpPr/>
            <p:nvPr/>
          </p:nvSpPr>
          <p:spPr>
            <a:xfrm>
              <a:off x="898669" y="487926"/>
              <a:ext cx="84255" cy="134101"/>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solidFill>
              <a:schemeClr val="tx1"/>
            </a:solidFill>
            <a:ln w="9525" cap="flat">
              <a:noFill/>
              <a:prstDash val="solid"/>
              <a:miter/>
            </a:ln>
          </p:spPr>
          <p:txBody>
            <a:bodyPr rtlCol="0" anchor="ctr"/>
            <a:lstStyle/>
            <a:p>
              <a:endParaRPr lang="de-DE"/>
            </a:p>
          </p:txBody>
        </p:sp>
        <p:sp>
          <p:nvSpPr>
            <p:cNvPr id="152" name="Freihandform: Form 188">
              <a:extLst>
                <a:ext uri="{FF2B5EF4-FFF2-40B4-BE49-F238E27FC236}">
                  <a16:creationId xmlns:a16="http://schemas.microsoft.com/office/drawing/2014/main" id="{C73B20FC-C2B3-294E-BF19-326D4B0F1EC8}"/>
                </a:ext>
              </a:extLst>
            </p:cNvPr>
            <p:cNvSpPr/>
            <p:nvPr/>
          </p:nvSpPr>
          <p:spPr>
            <a:xfrm>
              <a:off x="1001255" y="527803"/>
              <a:ext cx="82004" cy="94224"/>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a:p>
          </p:txBody>
        </p:sp>
        <p:sp>
          <p:nvSpPr>
            <p:cNvPr id="153" name="Freihandform: Form 189">
              <a:extLst>
                <a:ext uri="{FF2B5EF4-FFF2-40B4-BE49-F238E27FC236}">
                  <a16:creationId xmlns:a16="http://schemas.microsoft.com/office/drawing/2014/main" id="{6626580E-38A7-1843-A5FD-9D0C254DF0E5}"/>
                </a:ext>
              </a:extLst>
            </p:cNvPr>
            <p:cNvSpPr/>
            <p:nvPr/>
          </p:nvSpPr>
          <p:spPr>
            <a:xfrm>
              <a:off x="1107056" y="527720"/>
              <a:ext cx="54026" cy="92377"/>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solidFill>
              <a:schemeClr val="tx1"/>
            </a:solidFill>
            <a:ln w="9525" cap="flat">
              <a:noFill/>
              <a:prstDash val="solid"/>
              <a:miter/>
            </a:ln>
          </p:spPr>
          <p:txBody>
            <a:bodyPr rtlCol="0" anchor="ctr"/>
            <a:lstStyle/>
            <a:p>
              <a:endParaRPr lang="de-DE"/>
            </a:p>
          </p:txBody>
        </p:sp>
        <p:sp>
          <p:nvSpPr>
            <p:cNvPr id="154" name="Freihandform: Form 190">
              <a:extLst>
                <a:ext uri="{FF2B5EF4-FFF2-40B4-BE49-F238E27FC236}">
                  <a16:creationId xmlns:a16="http://schemas.microsoft.com/office/drawing/2014/main" id="{64015A33-F9BF-2C42-B60D-272E44893486}"/>
                </a:ext>
              </a:extLst>
            </p:cNvPr>
            <p:cNvSpPr/>
            <p:nvPr/>
          </p:nvSpPr>
          <p:spPr>
            <a:xfrm>
              <a:off x="1172338" y="527803"/>
              <a:ext cx="82004" cy="94224"/>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solidFill>
              <a:schemeClr val="tx1"/>
            </a:solidFill>
            <a:ln w="9525" cap="flat">
              <a:noFill/>
              <a:prstDash val="solid"/>
              <a:miter/>
            </a:ln>
          </p:spPr>
          <p:txBody>
            <a:bodyPr rtlCol="0" anchor="ctr"/>
            <a:lstStyle/>
            <a:p>
              <a:endParaRPr lang="de-DE"/>
            </a:p>
          </p:txBody>
        </p:sp>
        <p:sp>
          <p:nvSpPr>
            <p:cNvPr id="155" name="Freihandform: Form 191">
              <a:extLst>
                <a:ext uri="{FF2B5EF4-FFF2-40B4-BE49-F238E27FC236}">
                  <a16:creationId xmlns:a16="http://schemas.microsoft.com/office/drawing/2014/main" id="{41FD4871-E616-0740-BE6E-1AB9D8120587}"/>
                </a:ext>
              </a:extLst>
            </p:cNvPr>
            <p:cNvSpPr/>
            <p:nvPr/>
          </p:nvSpPr>
          <p:spPr>
            <a:xfrm>
              <a:off x="1274602" y="489855"/>
              <a:ext cx="26691" cy="13024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solidFill>
              <a:schemeClr val="tx1"/>
            </a:solidFill>
            <a:ln w="9525" cap="flat">
              <a:noFill/>
              <a:prstDash val="solid"/>
              <a:miter/>
            </a:ln>
          </p:spPr>
          <p:txBody>
            <a:bodyPr rtlCol="0" anchor="ctr"/>
            <a:lstStyle/>
            <a:p>
              <a:endParaRPr lang="de-DE"/>
            </a:p>
          </p:txBody>
        </p:sp>
        <p:sp>
          <p:nvSpPr>
            <p:cNvPr id="156" name="Freihandform: Form 192">
              <a:extLst>
                <a:ext uri="{FF2B5EF4-FFF2-40B4-BE49-F238E27FC236}">
                  <a16:creationId xmlns:a16="http://schemas.microsoft.com/office/drawing/2014/main" id="{81B3C81D-6D72-E04D-AB35-68B1A0889E81}"/>
                </a:ext>
              </a:extLst>
            </p:cNvPr>
            <p:cNvSpPr/>
            <p:nvPr/>
          </p:nvSpPr>
          <p:spPr>
            <a:xfrm>
              <a:off x="1321232" y="527481"/>
              <a:ext cx="75894" cy="94546"/>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57" name="Freihandform: Form 193">
              <a:extLst>
                <a:ext uri="{FF2B5EF4-FFF2-40B4-BE49-F238E27FC236}">
                  <a16:creationId xmlns:a16="http://schemas.microsoft.com/office/drawing/2014/main" id="{C6E53E71-3685-E143-BA64-D84B6CF111B0}"/>
                </a:ext>
              </a:extLst>
            </p:cNvPr>
            <p:cNvSpPr/>
            <p:nvPr/>
          </p:nvSpPr>
          <p:spPr>
            <a:xfrm>
              <a:off x="1415456" y="488248"/>
              <a:ext cx="77180" cy="131850"/>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158" name="Freihandform: Form 194">
              <a:extLst>
                <a:ext uri="{FF2B5EF4-FFF2-40B4-BE49-F238E27FC236}">
                  <a16:creationId xmlns:a16="http://schemas.microsoft.com/office/drawing/2014/main" id="{2E9FAAE0-DE68-8E4B-9E1E-1C07156F7D9C}"/>
                </a:ext>
              </a:extLst>
            </p:cNvPr>
            <p:cNvSpPr/>
            <p:nvPr/>
          </p:nvSpPr>
          <p:spPr>
            <a:xfrm>
              <a:off x="1573033" y="495644"/>
              <a:ext cx="92295" cy="124454"/>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solidFill>
              <a:schemeClr val="tx1"/>
            </a:solidFill>
            <a:ln w="9525" cap="flat">
              <a:noFill/>
              <a:prstDash val="solid"/>
              <a:miter/>
            </a:ln>
          </p:spPr>
          <p:txBody>
            <a:bodyPr rtlCol="0" anchor="ctr"/>
            <a:lstStyle/>
            <a:p>
              <a:endParaRPr lang="de-DE"/>
            </a:p>
          </p:txBody>
        </p:sp>
        <p:sp>
          <p:nvSpPr>
            <p:cNvPr id="159" name="Freihandform: Form 195">
              <a:extLst>
                <a:ext uri="{FF2B5EF4-FFF2-40B4-BE49-F238E27FC236}">
                  <a16:creationId xmlns:a16="http://schemas.microsoft.com/office/drawing/2014/main" id="{C9A06C66-4748-2A4A-B792-8D7F091FB11C}"/>
                </a:ext>
              </a:extLst>
            </p:cNvPr>
            <p:cNvSpPr/>
            <p:nvPr/>
          </p:nvSpPr>
          <p:spPr>
            <a:xfrm>
              <a:off x="1679156" y="527803"/>
              <a:ext cx="82004" cy="94224"/>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solidFill>
              <a:schemeClr val="tx1"/>
            </a:solidFill>
            <a:ln w="9525" cap="flat">
              <a:noFill/>
              <a:prstDash val="solid"/>
              <a:miter/>
            </a:ln>
          </p:spPr>
          <p:txBody>
            <a:bodyPr rtlCol="0" anchor="ctr"/>
            <a:lstStyle/>
            <a:p>
              <a:endParaRPr lang="de-DE"/>
            </a:p>
          </p:txBody>
        </p:sp>
        <p:sp>
          <p:nvSpPr>
            <p:cNvPr id="160" name="Freihandform: Form 196">
              <a:extLst>
                <a:ext uri="{FF2B5EF4-FFF2-40B4-BE49-F238E27FC236}">
                  <a16:creationId xmlns:a16="http://schemas.microsoft.com/office/drawing/2014/main" id="{417AAD6F-4416-3348-B63D-0CE3C7E8EC3A}"/>
                </a:ext>
              </a:extLst>
            </p:cNvPr>
            <p:cNvSpPr/>
            <p:nvPr/>
          </p:nvSpPr>
          <p:spPr>
            <a:xfrm>
              <a:off x="1779812" y="527481"/>
              <a:ext cx="75894" cy="94546"/>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61" name="Freihandform: Form 197">
              <a:extLst>
                <a:ext uri="{FF2B5EF4-FFF2-40B4-BE49-F238E27FC236}">
                  <a16:creationId xmlns:a16="http://schemas.microsoft.com/office/drawing/2014/main" id="{2EE9C717-138D-E540-90D2-7BE767F2148F}"/>
                </a:ext>
              </a:extLst>
            </p:cNvPr>
            <p:cNvSpPr/>
            <p:nvPr/>
          </p:nvSpPr>
          <p:spPr>
            <a:xfrm>
              <a:off x="1873715" y="488248"/>
              <a:ext cx="77180" cy="131850"/>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202" name="Freihandform: Form 198">
              <a:extLst>
                <a:ext uri="{FF2B5EF4-FFF2-40B4-BE49-F238E27FC236}">
                  <a16:creationId xmlns:a16="http://schemas.microsoft.com/office/drawing/2014/main" id="{5E5B4363-B1EB-B94B-9B86-57F59D33D64A}"/>
                </a:ext>
              </a:extLst>
            </p:cNvPr>
            <p:cNvSpPr/>
            <p:nvPr/>
          </p:nvSpPr>
          <p:spPr>
            <a:xfrm>
              <a:off x="1967618" y="501111"/>
              <a:ext cx="55955" cy="120916"/>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203" name="Freihandform: Form 199">
              <a:extLst>
                <a:ext uri="{FF2B5EF4-FFF2-40B4-BE49-F238E27FC236}">
                  <a16:creationId xmlns:a16="http://schemas.microsoft.com/office/drawing/2014/main" id="{D63A8FFA-9398-0C4A-8E53-24756951C68F}"/>
                </a:ext>
              </a:extLst>
            </p:cNvPr>
            <p:cNvSpPr/>
            <p:nvPr/>
          </p:nvSpPr>
          <p:spPr>
            <a:xfrm>
              <a:off x="2038689" y="527481"/>
              <a:ext cx="69462" cy="94546"/>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solidFill>
              <a:schemeClr val="tx1"/>
            </a:solidFill>
            <a:ln w="9525" cap="flat">
              <a:noFill/>
              <a:prstDash val="solid"/>
              <a:miter/>
            </a:ln>
          </p:spPr>
          <p:txBody>
            <a:bodyPr rtlCol="0" anchor="ctr"/>
            <a:lstStyle/>
            <a:p>
              <a:endParaRPr lang="de-DE"/>
            </a:p>
          </p:txBody>
        </p:sp>
        <p:sp>
          <p:nvSpPr>
            <p:cNvPr id="204" name="Freihandform: Form 200">
              <a:extLst>
                <a:ext uri="{FF2B5EF4-FFF2-40B4-BE49-F238E27FC236}">
                  <a16:creationId xmlns:a16="http://schemas.microsoft.com/office/drawing/2014/main" id="{D26563CC-3D9A-0B4A-899C-71E264162BD9}"/>
                </a:ext>
              </a:extLst>
            </p:cNvPr>
            <p:cNvSpPr/>
            <p:nvPr/>
          </p:nvSpPr>
          <p:spPr>
            <a:xfrm>
              <a:off x="2122622" y="530054"/>
              <a:ext cx="127026" cy="90044"/>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solidFill>
              <a:schemeClr val="tx1"/>
            </a:solidFill>
            <a:ln w="9525" cap="flat">
              <a:noFill/>
              <a:prstDash val="solid"/>
              <a:miter/>
            </a:ln>
          </p:spPr>
          <p:txBody>
            <a:bodyPr rtlCol="0" anchor="ctr"/>
            <a:lstStyle/>
            <a:p>
              <a:endParaRPr lang="de-DE"/>
            </a:p>
          </p:txBody>
        </p:sp>
        <p:sp>
          <p:nvSpPr>
            <p:cNvPr id="205" name="Freihandform: Form 201">
              <a:extLst>
                <a:ext uri="{FF2B5EF4-FFF2-40B4-BE49-F238E27FC236}">
                  <a16:creationId xmlns:a16="http://schemas.microsoft.com/office/drawing/2014/main" id="{C446FA80-AC36-A040-A0C7-8619E7974631}"/>
                </a:ext>
              </a:extLst>
            </p:cNvPr>
            <p:cNvSpPr/>
            <p:nvPr/>
          </p:nvSpPr>
          <p:spPr>
            <a:xfrm>
              <a:off x="2265406" y="489855"/>
              <a:ext cx="26691" cy="13024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solidFill>
              <a:schemeClr val="tx1"/>
            </a:solidFill>
            <a:ln w="9525" cap="flat">
              <a:noFill/>
              <a:prstDash val="solid"/>
              <a:miter/>
            </a:ln>
          </p:spPr>
          <p:txBody>
            <a:bodyPr rtlCol="0" anchor="ctr"/>
            <a:lstStyle/>
            <a:p>
              <a:endParaRPr lang="de-DE"/>
            </a:p>
          </p:txBody>
        </p:sp>
        <p:sp>
          <p:nvSpPr>
            <p:cNvPr id="206" name="Freihandform: Form 202">
              <a:extLst>
                <a:ext uri="{FF2B5EF4-FFF2-40B4-BE49-F238E27FC236}">
                  <a16:creationId xmlns:a16="http://schemas.microsoft.com/office/drawing/2014/main" id="{A745350C-FAF0-4444-B9F6-E86AD9A59911}"/>
                </a:ext>
              </a:extLst>
            </p:cNvPr>
            <p:cNvSpPr/>
            <p:nvPr/>
          </p:nvSpPr>
          <p:spPr>
            <a:xfrm>
              <a:off x="2308820" y="527481"/>
              <a:ext cx="69462" cy="94546"/>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solidFill>
              <a:schemeClr val="tx1"/>
            </a:solidFill>
            <a:ln w="9525" cap="flat">
              <a:noFill/>
              <a:prstDash val="solid"/>
              <a:miter/>
            </a:ln>
          </p:spPr>
          <p:txBody>
            <a:bodyPr rtlCol="0" anchor="ctr"/>
            <a:lstStyle/>
            <a:p>
              <a:endParaRPr lang="de-DE"/>
            </a:p>
          </p:txBody>
        </p:sp>
        <p:sp>
          <p:nvSpPr>
            <p:cNvPr id="207" name="Freihandform: Form 203">
              <a:extLst>
                <a:ext uri="{FF2B5EF4-FFF2-40B4-BE49-F238E27FC236}">
                  <a16:creationId xmlns:a16="http://schemas.microsoft.com/office/drawing/2014/main" id="{BB3CF32C-3D42-4040-A086-B07A04A5CA31}"/>
                </a:ext>
              </a:extLst>
            </p:cNvPr>
            <p:cNvSpPr/>
            <p:nvPr/>
          </p:nvSpPr>
          <p:spPr>
            <a:xfrm>
              <a:off x="2392111" y="527481"/>
              <a:ext cx="69462" cy="94546"/>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208" name="Freihandform: Form 204">
              <a:extLst>
                <a:ext uri="{FF2B5EF4-FFF2-40B4-BE49-F238E27FC236}">
                  <a16:creationId xmlns:a16="http://schemas.microsoft.com/office/drawing/2014/main" id="{6A0A3A33-9E69-9B4B-88B5-0ED761CDFE14}"/>
                </a:ext>
              </a:extLst>
            </p:cNvPr>
            <p:cNvSpPr/>
            <p:nvPr/>
          </p:nvSpPr>
          <p:spPr>
            <a:xfrm>
              <a:off x="2478295" y="527803"/>
              <a:ext cx="82004" cy="94224"/>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a:p>
          </p:txBody>
        </p:sp>
        <p:sp>
          <p:nvSpPr>
            <p:cNvPr id="209" name="Freihandform: Form 205">
              <a:extLst>
                <a:ext uri="{FF2B5EF4-FFF2-40B4-BE49-F238E27FC236}">
                  <a16:creationId xmlns:a16="http://schemas.microsoft.com/office/drawing/2014/main" id="{EB49E4C7-C9B1-974D-BDF6-91C098FB96C2}"/>
                </a:ext>
              </a:extLst>
            </p:cNvPr>
            <p:cNvSpPr/>
            <p:nvPr/>
          </p:nvSpPr>
          <p:spPr>
            <a:xfrm>
              <a:off x="2583775" y="527803"/>
              <a:ext cx="77180" cy="92295"/>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solidFill>
              <a:schemeClr val="tx1"/>
            </a:solidFill>
            <a:ln w="9525" cap="flat">
              <a:noFill/>
              <a:prstDash val="solid"/>
              <a:miter/>
            </a:ln>
          </p:spPr>
          <p:txBody>
            <a:bodyPr rtlCol="0" anchor="ctr"/>
            <a:lstStyle/>
            <a:p>
              <a:endParaRPr lang="de-DE"/>
            </a:p>
          </p:txBody>
        </p:sp>
        <p:sp>
          <p:nvSpPr>
            <p:cNvPr id="210" name="Freihandform: Form 206">
              <a:extLst>
                <a:ext uri="{FF2B5EF4-FFF2-40B4-BE49-F238E27FC236}">
                  <a16:creationId xmlns:a16="http://schemas.microsoft.com/office/drawing/2014/main" id="{01D4BF72-0743-824C-BC65-9E3111074084}"/>
                </a:ext>
              </a:extLst>
            </p:cNvPr>
            <p:cNvSpPr/>
            <p:nvPr/>
          </p:nvSpPr>
          <p:spPr>
            <a:xfrm>
              <a:off x="2679929" y="527481"/>
              <a:ext cx="69462" cy="94546"/>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211" name="Freihandform: Form 207">
              <a:extLst>
                <a:ext uri="{FF2B5EF4-FFF2-40B4-BE49-F238E27FC236}">
                  <a16:creationId xmlns:a16="http://schemas.microsoft.com/office/drawing/2014/main" id="{82121FB8-B8AA-4B42-9743-AE4D2A0DABB3}"/>
                </a:ext>
              </a:extLst>
            </p:cNvPr>
            <p:cNvSpPr/>
            <p:nvPr/>
          </p:nvSpPr>
          <p:spPr>
            <a:xfrm>
              <a:off x="2766436" y="527481"/>
              <a:ext cx="75894" cy="94546"/>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212" name="Freihandform: Form 208">
              <a:extLst>
                <a:ext uri="{FF2B5EF4-FFF2-40B4-BE49-F238E27FC236}">
                  <a16:creationId xmlns:a16="http://schemas.microsoft.com/office/drawing/2014/main" id="{B338C280-08A6-9E4A-A0EB-9E63094589F8}"/>
                </a:ext>
              </a:extLst>
            </p:cNvPr>
            <p:cNvSpPr/>
            <p:nvPr/>
          </p:nvSpPr>
          <p:spPr>
            <a:xfrm>
              <a:off x="2860339" y="488248"/>
              <a:ext cx="77180" cy="131850"/>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213" name="Freihandform: Form 209">
              <a:extLst>
                <a:ext uri="{FF2B5EF4-FFF2-40B4-BE49-F238E27FC236}">
                  <a16:creationId xmlns:a16="http://schemas.microsoft.com/office/drawing/2014/main" id="{B5BE8E04-7037-7040-85B1-85B6B1490BBD}"/>
                </a:ext>
              </a:extLst>
            </p:cNvPr>
            <p:cNvSpPr/>
            <p:nvPr/>
          </p:nvSpPr>
          <p:spPr>
            <a:xfrm>
              <a:off x="2958422" y="527803"/>
              <a:ext cx="76216" cy="94224"/>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solidFill>
              <a:schemeClr val="tx1"/>
            </a:solidFill>
            <a:ln w="9525" cap="flat">
              <a:noFill/>
              <a:prstDash val="solid"/>
              <a:miter/>
            </a:ln>
          </p:spPr>
          <p:txBody>
            <a:bodyPr rtlCol="0" anchor="ctr"/>
            <a:lstStyle/>
            <a:p>
              <a:endParaRPr lang="de-DE"/>
            </a:p>
          </p:txBody>
        </p:sp>
        <p:sp>
          <p:nvSpPr>
            <p:cNvPr id="214" name="Freihandform: Form 210">
              <a:extLst>
                <a:ext uri="{FF2B5EF4-FFF2-40B4-BE49-F238E27FC236}">
                  <a16:creationId xmlns:a16="http://schemas.microsoft.com/office/drawing/2014/main" id="{FC3501B8-1319-2740-B146-EA34611D053E}"/>
                </a:ext>
              </a:extLst>
            </p:cNvPr>
            <p:cNvSpPr/>
            <p:nvPr/>
          </p:nvSpPr>
          <p:spPr>
            <a:xfrm>
              <a:off x="3051682" y="487283"/>
              <a:ext cx="54991" cy="132815"/>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solidFill>
              <a:schemeClr val="tx1"/>
            </a:solidFill>
            <a:ln w="9525" cap="flat">
              <a:noFill/>
              <a:prstDash val="solid"/>
              <a:miter/>
            </a:ln>
          </p:spPr>
          <p:txBody>
            <a:bodyPr rtlCol="0" anchor="ctr"/>
            <a:lstStyle/>
            <a:p>
              <a:endParaRPr lang="de-DE"/>
            </a:p>
          </p:txBody>
        </p:sp>
        <p:sp>
          <p:nvSpPr>
            <p:cNvPr id="215" name="Freihandform: Form 211">
              <a:extLst>
                <a:ext uri="{FF2B5EF4-FFF2-40B4-BE49-F238E27FC236}">
                  <a16:creationId xmlns:a16="http://schemas.microsoft.com/office/drawing/2014/main" id="{4E1C2636-4F52-8A4A-BA6B-4845BAE408A9}"/>
                </a:ext>
              </a:extLst>
            </p:cNvPr>
            <p:cNvSpPr/>
            <p:nvPr/>
          </p:nvSpPr>
          <p:spPr>
            <a:xfrm>
              <a:off x="3118250" y="501111"/>
              <a:ext cx="55955" cy="120916"/>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solidFill>
              <a:schemeClr val="tx1"/>
            </a:solidFill>
            <a:ln w="9525" cap="flat">
              <a:noFill/>
              <a:prstDash val="solid"/>
              <a:miter/>
            </a:ln>
          </p:spPr>
          <p:txBody>
            <a:bodyPr rtlCol="0" anchor="ctr"/>
            <a:lstStyle/>
            <a:p>
              <a:endParaRPr lang="de-DE"/>
            </a:p>
          </p:txBody>
        </p:sp>
      </p:grpSp>
      <p:sp>
        <p:nvSpPr>
          <p:cNvPr id="223" name="Freihandform: Form 87">
            <a:extLst>
              <a:ext uri="{FF2B5EF4-FFF2-40B4-BE49-F238E27FC236}">
                <a16:creationId xmlns:a16="http://schemas.microsoft.com/office/drawing/2014/main" id="{32DA4D32-D15E-0545-BD90-D8A7F3E7DB68}"/>
              </a:ext>
            </a:extLst>
          </p:cNvPr>
          <p:cNvSpPr/>
          <p:nvPr userDrawn="1"/>
        </p:nvSpPr>
        <p:spPr>
          <a:xfrm>
            <a:off x="10281628" y="300704"/>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248389113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7721F1A-64E5-42E4-8CF5-CA6ADDDB8C6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rgbClr val="C50F3C"/>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rgbClr val="C50F3C"/>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rgbClr val="C50F3C"/>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rgbClr val="C50F3C"/>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rgbClr val="C50F3C"/>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rgbClr val="C50F3C"/>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24" name="Textplatzhalter 9">
            <a:extLst>
              <a:ext uri="{FF2B5EF4-FFF2-40B4-BE49-F238E27FC236}">
                <a16:creationId xmlns:a16="http://schemas.microsoft.com/office/drawing/2014/main" id="{48A61E00-2C71-4160-8106-B46A2E72025C}"/>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217600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D990E3B0-E475-4C8E-92D9-593D188AC79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12" name="Gruppieren 111">
            <a:extLst>
              <a:ext uri="{FF2B5EF4-FFF2-40B4-BE49-F238E27FC236}">
                <a16:creationId xmlns:a16="http://schemas.microsoft.com/office/drawing/2014/main" id="{33821E16-ED8F-D842-94C7-C5040C964AF5}"/>
              </a:ext>
            </a:extLst>
          </p:cNvPr>
          <p:cNvGrpSpPr/>
          <p:nvPr userDrawn="1"/>
        </p:nvGrpSpPr>
        <p:grpSpPr>
          <a:xfrm>
            <a:off x="520163" y="293688"/>
            <a:ext cx="2654042" cy="328339"/>
            <a:chOff x="520163" y="293688"/>
            <a:chExt cx="2654042" cy="328339"/>
          </a:xfrm>
        </p:grpSpPr>
        <p:sp>
          <p:nvSpPr>
            <p:cNvPr id="113" name="Freihandform: Form 150">
              <a:extLst>
                <a:ext uri="{FF2B5EF4-FFF2-40B4-BE49-F238E27FC236}">
                  <a16:creationId xmlns:a16="http://schemas.microsoft.com/office/drawing/2014/main" id="{12B393BF-5058-EE41-814F-E41EACD98F73}"/>
                </a:ext>
              </a:extLst>
            </p:cNvPr>
            <p:cNvSpPr/>
            <p:nvPr/>
          </p:nvSpPr>
          <p:spPr>
            <a:xfrm>
              <a:off x="520163" y="300763"/>
              <a:ext cx="78145" cy="124775"/>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14" name="Freihandform: Form 151">
              <a:extLst>
                <a:ext uri="{FF2B5EF4-FFF2-40B4-BE49-F238E27FC236}">
                  <a16:creationId xmlns:a16="http://schemas.microsoft.com/office/drawing/2014/main" id="{5E2FF45D-29FF-CC48-85A9-32055F7074AA}"/>
                </a:ext>
              </a:extLst>
            </p:cNvPr>
            <p:cNvSpPr/>
            <p:nvPr/>
          </p:nvSpPr>
          <p:spPr>
            <a:xfrm>
              <a:off x="610207" y="333161"/>
              <a:ext cx="54669" cy="92055"/>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15" name="Freihandform: Form 152">
              <a:extLst>
                <a:ext uri="{FF2B5EF4-FFF2-40B4-BE49-F238E27FC236}">
                  <a16:creationId xmlns:a16="http://schemas.microsoft.com/office/drawing/2014/main" id="{E178A33C-B39C-6847-B4A3-19F8145E8D19}"/>
                </a:ext>
              </a:extLst>
            </p:cNvPr>
            <p:cNvSpPr/>
            <p:nvPr/>
          </p:nvSpPr>
          <p:spPr>
            <a:xfrm>
              <a:off x="679669" y="295296"/>
              <a:ext cx="26691" cy="13024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16" name="Freihandform: Form 153">
              <a:extLst>
                <a:ext uri="{FF2B5EF4-FFF2-40B4-BE49-F238E27FC236}">
                  <a16:creationId xmlns:a16="http://schemas.microsoft.com/office/drawing/2014/main" id="{E45E3109-C307-5A43-ACD4-E11A5DCD8EB5}"/>
                </a:ext>
              </a:extLst>
            </p:cNvPr>
            <p:cNvSpPr/>
            <p:nvPr/>
          </p:nvSpPr>
          <p:spPr>
            <a:xfrm>
              <a:off x="725656" y="333243"/>
              <a:ext cx="82004" cy="94224"/>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117" name="Freihandform: Form 154">
              <a:extLst>
                <a:ext uri="{FF2B5EF4-FFF2-40B4-BE49-F238E27FC236}">
                  <a16:creationId xmlns:a16="http://schemas.microsoft.com/office/drawing/2014/main" id="{8DC1263E-FFA6-F047-B809-19AA2F6F22D0}"/>
                </a:ext>
              </a:extLst>
            </p:cNvPr>
            <p:cNvSpPr/>
            <p:nvPr/>
          </p:nvSpPr>
          <p:spPr>
            <a:xfrm>
              <a:off x="826312" y="293688"/>
              <a:ext cx="83934" cy="13377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18" name="Freihandform: Form 155">
              <a:extLst>
                <a:ext uri="{FF2B5EF4-FFF2-40B4-BE49-F238E27FC236}">
                  <a16:creationId xmlns:a16="http://schemas.microsoft.com/office/drawing/2014/main" id="{DE3F76B2-13F8-464D-9D3A-3EE9AC0149B8}"/>
                </a:ext>
              </a:extLst>
            </p:cNvPr>
            <p:cNvSpPr/>
            <p:nvPr/>
          </p:nvSpPr>
          <p:spPr>
            <a:xfrm>
              <a:off x="938224" y="333161"/>
              <a:ext cx="54026" cy="92055"/>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19" name="Freihandform: Form 156">
              <a:extLst>
                <a:ext uri="{FF2B5EF4-FFF2-40B4-BE49-F238E27FC236}">
                  <a16:creationId xmlns:a16="http://schemas.microsoft.com/office/drawing/2014/main" id="{A03C6BD0-4890-F648-B932-DA722734D501}"/>
                </a:ext>
              </a:extLst>
            </p:cNvPr>
            <p:cNvSpPr/>
            <p:nvPr/>
          </p:nvSpPr>
          <p:spPr>
            <a:xfrm>
              <a:off x="1007365" y="295296"/>
              <a:ext cx="26691" cy="13024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20" name="Freihandform: Form 157">
              <a:extLst>
                <a:ext uri="{FF2B5EF4-FFF2-40B4-BE49-F238E27FC236}">
                  <a16:creationId xmlns:a16="http://schemas.microsoft.com/office/drawing/2014/main" id="{86C555ED-CA1B-0844-A3A8-ADCD8E5D6AB3}"/>
                </a:ext>
              </a:extLst>
            </p:cNvPr>
            <p:cNvSpPr/>
            <p:nvPr/>
          </p:nvSpPr>
          <p:spPr>
            <a:xfrm>
              <a:off x="1053995" y="332921"/>
              <a:ext cx="75894" cy="94546"/>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21" name="Freihandform: Form 158">
              <a:extLst>
                <a:ext uri="{FF2B5EF4-FFF2-40B4-BE49-F238E27FC236}">
                  <a16:creationId xmlns:a16="http://schemas.microsoft.com/office/drawing/2014/main" id="{B196DD41-69A8-1D42-8708-00D2E8883062}"/>
                </a:ext>
              </a:extLst>
            </p:cNvPr>
            <p:cNvSpPr/>
            <p:nvPr/>
          </p:nvSpPr>
          <p:spPr>
            <a:xfrm>
              <a:off x="1147897" y="293688"/>
              <a:ext cx="77180" cy="132172"/>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rgbClr val="041E42"/>
            </a:solidFill>
            <a:ln w="9525" cap="flat">
              <a:noFill/>
              <a:prstDash val="solid"/>
              <a:miter/>
            </a:ln>
          </p:spPr>
          <p:txBody>
            <a:bodyPr rtlCol="0" anchor="ctr"/>
            <a:lstStyle/>
            <a:p>
              <a:endParaRPr lang="de-DE"/>
            </a:p>
          </p:txBody>
        </p:sp>
        <p:sp>
          <p:nvSpPr>
            <p:cNvPr id="122" name="Freihandform: Form 159">
              <a:extLst>
                <a:ext uri="{FF2B5EF4-FFF2-40B4-BE49-F238E27FC236}">
                  <a16:creationId xmlns:a16="http://schemas.microsoft.com/office/drawing/2014/main" id="{1A1691B5-9FA8-2F45-BEBE-E30E6F204CFE}"/>
                </a:ext>
              </a:extLst>
            </p:cNvPr>
            <p:cNvSpPr/>
            <p:nvPr/>
          </p:nvSpPr>
          <p:spPr>
            <a:xfrm>
              <a:off x="1249518" y="360256"/>
              <a:ext cx="44057" cy="1993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23" name="Freihandform: Form 160">
              <a:extLst>
                <a:ext uri="{FF2B5EF4-FFF2-40B4-BE49-F238E27FC236}">
                  <a16:creationId xmlns:a16="http://schemas.microsoft.com/office/drawing/2014/main" id="{D153BB33-728A-164E-B5CA-9703DAF495EB}"/>
                </a:ext>
              </a:extLst>
            </p:cNvPr>
            <p:cNvSpPr/>
            <p:nvPr/>
          </p:nvSpPr>
          <p:spPr>
            <a:xfrm>
              <a:off x="1304509" y="300763"/>
              <a:ext cx="116092" cy="124454"/>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24" name="Freihandform: Form 161">
              <a:extLst>
                <a:ext uri="{FF2B5EF4-FFF2-40B4-BE49-F238E27FC236}">
                  <a16:creationId xmlns:a16="http://schemas.microsoft.com/office/drawing/2014/main" id="{16407530-992E-F94C-9019-0EEAFF27348C}"/>
                </a:ext>
              </a:extLst>
            </p:cNvPr>
            <p:cNvSpPr/>
            <p:nvPr/>
          </p:nvSpPr>
          <p:spPr>
            <a:xfrm>
              <a:off x="1438932" y="294009"/>
              <a:ext cx="20903" cy="131528"/>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solidFill>
              <a:srgbClr val="041E42"/>
            </a:solidFill>
            <a:ln w="9525" cap="flat">
              <a:noFill/>
              <a:prstDash val="solid"/>
              <a:miter/>
            </a:ln>
          </p:spPr>
          <p:txBody>
            <a:bodyPr rtlCol="0" anchor="ctr"/>
            <a:lstStyle/>
            <a:p>
              <a:endParaRPr lang="de-DE"/>
            </a:p>
          </p:txBody>
        </p:sp>
        <p:sp>
          <p:nvSpPr>
            <p:cNvPr id="125" name="Freihandform: Form 162">
              <a:extLst>
                <a:ext uri="{FF2B5EF4-FFF2-40B4-BE49-F238E27FC236}">
                  <a16:creationId xmlns:a16="http://schemas.microsoft.com/office/drawing/2014/main" id="{7E37A43F-F5CD-8C43-81A7-008D2F83E6DF}"/>
                </a:ext>
              </a:extLst>
            </p:cNvPr>
            <p:cNvSpPr/>
            <p:nvPr/>
          </p:nvSpPr>
          <p:spPr>
            <a:xfrm>
              <a:off x="1482668" y="333243"/>
              <a:ext cx="82004" cy="94224"/>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26" name="Freihandform: Form 163">
              <a:extLst>
                <a:ext uri="{FF2B5EF4-FFF2-40B4-BE49-F238E27FC236}">
                  <a16:creationId xmlns:a16="http://schemas.microsoft.com/office/drawing/2014/main" id="{CDA49768-B6B3-7641-A163-100C4884BA8E}"/>
                </a:ext>
              </a:extLst>
            </p:cNvPr>
            <p:cNvSpPr/>
            <p:nvPr/>
          </p:nvSpPr>
          <p:spPr>
            <a:xfrm>
              <a:off x="1575927" y="335494"/>
              <a:ext cx="86185" cy="90044"/>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27" name="Freihandform: Form 165">
              <a:extLst>
                <a:ext uri="{FF2B5EF4-FFF2-40B4-BE49-F238E27FC236}">
                  <a16:creationId xmlns:a16="http://schemas.microsoft.com/office/drawing/2014/main" id="{60BA84F5-4720-5C46-BA53-4526113E19A9}"/>
                </a:ext>
              </a:extLst>
            </p:cNvPr>
            <p:cNvSpPr/>
            <p:nvPr/>
          </p:nvSpPr>
          <p:spPr>
            <a:xfrm>
              <a:off x="1673368" y="333243"/>
              <a:ext cx="76216" cy="94224"/>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solidFill>
              <a:srgbClr val="041E42"/>
            </a:solidFill>
            <a:ln w="9525" cap="flat">
              <a:noFill/>
              <a:prstDash val="solid"/>
              <a:miter/>
            </a:ln>
          </p:spPr>
          <p:txBody>
            <a:bodyPr rtlCol="0" anchor="ctr"/>
            <a:lstStyle/>
            <a:p>
              <a:endParaRPr lang="de-DE"/>
            </a:p>
          </p:txBody>
        </p:sp>
        <p:sp>
          <p:nvSpPr>
            <p:cNvPr id="128" name="Freihandform: Form 166">
              <a:extLst>
                <a:ext uri="{FF2B5EF4-FFF2-40B4-BE49-F238E27FC236}">
                  <a16:creationId xmlns:a16="http://schemas.microsoft.com/office/drawing/2014/main" id="{BDA3F016-9C62-4748-9F21-86E6F219FC20}"/>
                </a:ext>
              </a:extLst>
            </p:cNvPr>
            <p:cNvSpPr/>
            <p:nvPr/>
          </p:nvSpPr>
          <p:spPr>
            <a:xfrm>
              <a:off x="1776596" y="333565"/>
              <a:ext cx="77180" cy="92295"/>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29" name="Freihandform: Form 168">
              <a:extLst>
                <a:ext uri="{FF2B5EF4-FFF2-40B4-BE49-F238E27FC236}">
                  <a16:creationId xmlns:a16="http://schemas.microsoft.com/office/drawing/2014/main" id="{4FC45BBF-D17B-174E-84D4-3FC74E54A54F}"/>
                </a:ext>
              </a:extLst>
            </p:cNvPr>
            <p:cNvSpPr/>
            <p:nvPr/>
          </p:nvSpPr>
          <p:spPr>
            <a:xfrm>
              <a:off x="1875966" y="293688"/>
              <a:ext cx="83934" cy="13377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30" name="Freihandform: Form 169">
              <a:extLst>
                <a:ext uri="{FF2B5EF4-FFF2-40B4-BE49-F238E27FC236}">
                  <a16:creationId xmlns:a16="http://schemas.microsoft.com/office/drawing/2014/main" id="{F6227361-2C81-C24A-8FBC-BB94EF310F2C}"/>
                </a:ext>
              </a:extLst>
            </p:cNvPr>
            <p:cNvSpPr/>
            <p:nvPr/>
          </p:nvSpPr>
          <p:spPr>
            <a:xfrm>
              <a:off x="1983054" y="333243"/>
              <a:ext cx="82004" cy="94224"/>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31" name="Freihandform: Form 170">
              <a:extLst>
                <a:ext uri="{FF2B5EF4-FFF2-40B4-BE49-F238E27FC236}">
                  <a16:creationId xmlns:a16="http://schemas.microsoft.com/office/drawing/2014/main" id="{2C5F6406-0764-6541-89E5-DE41E078691A}"/>
                </a:ext>
              </a:extLst>
            </p:cNvPr>
            <p:cNvSpPr/>
            <p:nvPr/>
          </p:nvSpPr>
          <p:spPr>
            <a:xfrm>
              <a:off x="2088856" y="333161"/>
              <a:ext cx="54026" cy="92055"/>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32" name="Freihandform: Form 171">
              <a:extLst>
                <a:ext uri="{FF2B5EF4-FFF2-40B4-BE49-F238E27FC236}">
                  <a16:creationId xmlns:a16="http://schemas.microsoft.com/office/drawing/2014/main" id="{3C55AC3C-D02C-BC44-9A9E-75CC8502443E}"/>
                </a:ext>
              </a:extLst>
            </p:cNvPr>
            <p:cNvSpPr/>
            <p:nvPr/>
          </p:nvSpPr>
          <p:spPr>
            <a:xfrm>
              <a:off x="2156067" y="360256"/>
              <a:ext cx="44057" cy="1993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33" name="Freihandform: Form 172">
              <a:extLst>
                <a:ext uri="{FF2B5EF4-FFF2-40B4-BE49-F238E27FC236}">
                  <a16:creationId xmlns:a16="http://schemas.microsoft.com/office/drawing/2014/main" id="{B3707386-8827-4B40-BC0B-A27225144CAE}"/>
                </a:ext>
              </a:extLst>
            </p:cNvPr>
            <p:cNvSpPr/>
            <p:nvPr/>
          </p:nvSpPr>
          <p:spPr>
            <a:xfrm>
              <a:off x="2226816" y="300763"/>
              <a:ext cx="97440" cy="12670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34" name="Freihandform: Form 173">
              <a:extLst>
                <a:ext uri="{FF2B5EF4-FFF2-40B4-BE49-F238E27FC236}">
                  <a16:creationId xmlns:a16="http://schemas.microsoft.com/office/drawing/2014/main" id="{570D79AB-F277-C54B-95EC-076E435B35E8}"/>
                </a:ext>
              </a:extLst>
            </p:cNvPr>
            <p:cNvSpPr/>
            <p:nvPr/>
          </p:nvSpPr>
          <p:spPr>
            <a:xfrm>
              <a:off x="2352234" y="333565"/>
              <a:ext cx="77180" cy="92295"/>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35" name="Freihandform: Form 174">
              <a:extLst>
                <a:ext uri="{FF2B5EF4-FFF2-40B4-BE49-F238E27FC236}">
                  <a16:creationId xmlns:a16="http://schemas.microsoft.com/office/drawing/2014/main" id="{0266E614-E23E-CD43-8163-75814A485347}"/>
                </a:ext>
              </a:extLst>
            </p:cNvPr>
            <p:cNvSpPr/>
            <p:nvPr/>
          </p:nvSpPr>
          <p:spPr>
            <a:xfrm>
              <a:off x="2453212" y="295296"/>
              <a:ext cx="26691" cy="13024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36" name="Freihandform: Form 175">
              <a:extLst>
                <a:ext uri="{FF2B5EF4-FFF2-40B4-BE49-F238E27FC236}">
                  <a16:creationId xmlns:a16="http://schemas.microsoft.com/office/drawing/2014/main" id="{148FA265-5466-7F49-BA00-91DF4079DF39}"/>
                </a:ext>
              </a:extLst>
            </p:cNvPr>
            <p:cNvSpPr/>
            <p:nvPr/>
          </p:nvSpPr>
          <p:spPr>
            <a:xfrm>
              <a:off x="2495018" y="335494"/>
              <a:ext cx="87471" cy="90044"/>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37" name="Freihandform: Form 176">
              <a:extLst>
                <a:ext uri="{FF2B5EF4-FFF2-40B4-BE49-F238E27FC236}">
                  <a16:creationId xmlns:a16="http://schemas.microsoft.com/office/drawing/2014/main" id="{0E2F0C6C-78C8-FF4C-8912-A42F82753568}"/>
                </a:ext>
              </a:extLst>
            </p:cNvPr>
            <p:cNvSpPr/>
            <p:nvPr/>
          </p:nvSpPr>
          <p:spPr>
            <a:xfrm>
              <a:off x="2592137" y="333243"/>
              <a:ext cx="82004" cy="94224"/>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38" name="Freihandform: Form 177">
              <a:extLst>
                <a:ext uri="{FF2B5EF4-FFF2-40B4-BE49-F238E27FC236}">
                  <a16:creationId xmlns:a16="http://schemas.microsoft.com/office/drawing/2014/main" id="{AC478C76-6984-1C48-84C8-E6B4618536C9}"/>
                </a:ext>
              </a:extLst>
            </p:cNvPr>
            <p:cNvSpPr/>
            <p:nvPr/>
          </p:nvSpPr>
          <p:spPr>
            <a:xfrm>
              <a:off x="2697295" y="333161"/>
              <a:ext cx="54669" cy="92055"/>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39" name="Freihandform: Form 178">
              <a:extLst>
                <a:ext uri="{FF2B5EF4-FFF2-40B4-BE49-F238E27FC236}">
                  <a16:creationId xmlns:a16="http://schemas.microsoft.com/office/drawing/2014/main" id="{C924BBA4-CDE2-A346-9098-D5AD591DAB25}"/>
                </a:ext>
              </a:extLst>
            </p:cNvPr>
            <p:cNvSpPr/>
            <p:nvPr/>
          </p:nvSpPr>
          <p:spPr>
            <a:xfrm>
              <a:off x="2761612" y="332921"/>
              <a:ext cx="69462" cy="94546"/>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140" name="Freihandform: Form 179">
              <a:extLst>
                <a:ext uri="{FF2B5EF4-FFF2-40B4-BE49-F238E27FC236}">
                  <a16:creationId xmlns:a16="http://schemas.microsoft.com/office/drawing/2014/main" id="{0116778F-4EF9-0E47-855B-014A6DBCCB29}"/>
                </a:ext>
              </a:extLst>
            </p:cNvPr>
            <p:cNvSpPr/>
            <p:nvPr/>
          </p:nvSpPr>
          <p:spPr>
            <a:xfrm>
              <a:off x="2850691" y="295296"/>
              <a:ext cx="26691" cy="13024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41" name="Freihandform: Form 180">
              <a:extLst>
                <a:ext uri="{FF2B5EF4-FFF2-40B4-BE49-F238E27FC236}">
                  <a16:creationId xmlns:a16="http://schemas.microsoft.com/office/drawing/2014/main" id="{33BE1791-929D-2B48-A563-747351E6CEDE}"/>
                </a:ext>
              </a:extLst>
            </p:cNvPr>
            <p:cNvSpPr/>
            <p:nvPr/>
          </p:nvSpPr>
          <p:spPr>
            <a:xfrm>
              <a:off x="2892497" y="306551"/>
              <a:ext cx="55955" cy="120916"/>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42" name="Freihandform: Form 181">
              <a:extLst>
                <a:ext uri="{FF2B5EF4-FFF2-40B4-BE49-F238E27FC236}">
                  <a16:creationId xmlns:a16="http://schemas.microsoft.com/office/drawing/2014/main" id="{9B3DBA73-B40E-B049-B4EE-F482023B768A}"/>
                </a:ext>
              </a:extLst>
            </p:cNvPr>
            <p:cNvSpPr/>
            <p:nvPr/>
          </p:nvSpPr>
          <p:spPr>
            <a:xfrm>
              <a:off x="2964854" y="296904"/>
              <a:ext cx="76216" cy="13056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solidFill>
              <a:srgbClr val="041E42"/>
            </a:solidFill>
            <a:ln w="9525" cap="flat">
              <a:noFill/>
              <a:prstDash val="solid"/>
              <a:miter/>
            </a:ln>
          </p:spPr>
          <p:txBody>
            <a:bodyPr rtlCol="0" anchor="ctr"/>
            <a:lstStyle/>
            <a:p>
              <a:endParaRPr lang="de-DE"/>
            </a:p>
          </p:txBody>
        </p:sp>
        <p:sp>
          <p:nvSpPr>
            <p:cNvPr id="143" name="Freihandform: Form 182">
              <a:extLst>
                <a:ext uri="{FF2B5EF4-FFF2-40B4-BE49-F238E27FC236}">
                  <a16:creationId xmlns:a16="http://schemas.microsoft.com/office/drawing/2014/main" id="{2FF8B309-56A1-CC45-BD5D-D85D4B452AE4}"/>
                </a:ext>
              </a:extLst>
            </p:cNvPr>
            <p:cNvSpPr/>
            <p:nvPr/>
          </p:nvSpPr>
          <p:spPr>
            <a:xfrm>
              <a:off x="3057471" y="306551"/>
              <a:ext cx="56277" cy="120916"/>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solidFill>
              <a:srgbClr val="041E42"/>
            </a:solidFill>
            <a:ln w="9525" cap="flat">
              <a:noFill/>
              <a:prstDash val="solid"/>
              <a:miter/>
            </a:ln>
          </p:spPr>
          <p:txBody>
            <a:bodyPr rtlCol="0" anchor="ctr"/>
            <a:lstStyle/>
            <a:p>
              <a:endParaRPr lang="de-DE"/>
            </a:p>
          </p:txBody>
        </p:sp>
        <p:sp>
          <p:nvSpPr>
            <p:cNvPr id="144" name="Freihandform: Form 183">
              <a:extLst>
                <a:ext uri="{FF2B5EF4-FFF2-40B4-BE49-F238E27FC236}">
                  <a16:creationId xmlns:a16="http://schemas.microsoft.com/office/drawing/2014/main" id="{C4E9ACBE-1017-8741-9048-A802ABBF4942}"/>
                </a:ext>
              </a:extLst>
            </p:cNvPr>
            <p:cNvSpPr/>
            <p:nvPr/>
          </p:nvSpPr>
          <p:spPr>
            <a:xfrm>
              <a:off x="520163" y="495644"/>
              <a:ext cx="78145" cy="124454"/>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solidFill>
              <a:schemeClr val="tx1"/>
            </a:solidFill>
            <a:ln w="9525" cap="flat">
              <a:noFill/>
              <a:prstDash val="solid"/>
              <a:miter/>
            </a:ln>
          </p:spPr>
          <p:txBody>
            <a:bodyPr rtlCol="0" anchor="ctr"/>
            <a:lstStyle/>
            <a:p>
              <a:endParaRPr lang="de-DE"/>
            </a:p>
          </p:txBody>
        </p:sp>
        <p:sp>
          <p:nvSpPr>
            <p:cNvPr id="145" name="Freihandform: Form 184">
              <a:extLst>
                <a:ext uri="{FF2B5EF4-FFF2-40B4-BE49-F238E27FC236}">
                  <a16:creationId xmlns:a16="http://schemas.microsoft.com/office/drawing/2014/main" id="{9136B574-12DA-A24B-9C0B-4482AC03ACEF}"/>
                </a:ext>
              </a:extLst>
            </p:cNvPr>
            <p:cNvSpPr/>
            <p:nvPr/>
          </p:nvSpPr>
          <p:spPr>
            <a:xfrm>
              <a:off x="602483" y="527803"/>
              <a:ext cx="76221" cy="94224"/>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solidFill>
              <a:schemeClr val="tx1"/>
            </a:solidFill>
            <a:ln w="9525" cap="flat">
              <a:noFill/>
              <a:prstDash val="solid"/>
              <a:miter/>
            </a:ln>
          </p:spPr>
          <p:txBody>
            <a:bodyPr rtlCol="0" anchor="ctr"/>
            <a:lstStyle/>
            <a:p>
              <a:endParaRPr lang="de-DE"/>
            </a:p>
          </p:txBody>
        </p:sp>
        <p:sp>
          <p:nvSpPr>
            <p:cNvPr id="146" name="Freihandform: Form 185">
              <a:extLst>
                <a:ext uri="{FF2B5EF4-FFF2-40B4-BE49-F238E27FC236}">
                  <a16:creationId xmlns:a16="http://schemas.microsoft.com/office/drawing/2014/main" id="{7055C781-0EEA-F244-890D-D25483F03190}"/>
                </a:ext>
              </a:extLst>
            </p:cNvPr>
            <p:cNvSpPr/>
            <p:nvPr/>
          </p:nvSpPr>
          <p:spPr>
            <a:xfrm>
              <a:off x="700572" y="527481"/>
              <a:ext cx="75894" cy="94546"/>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47" name="Freihandform: Form 186">
              <a:extLst>
                <a:ext uri="{FF2B5EF4-FFF2-40B4-BE49-F238E27FC236}">
                  <a16:creationId xmlns:a16="http://schemas.microsoft.com/office/drawing/2014/main" id="{248DD300-5C37-F943-9C6F-2EFF92337BE1}"/>
                </a:ext>
              </a:extLst>
            </p:cNvPr>
            <p:cNvSpPr/>
            <p:nvPr/>
          </p:nvSpPr>
          <p:spPr>
            <a:xfrm>
              <a:off x="794797" y="488248"/>
              <a:ext cx="77180" cy="131850"/>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148" name="Freihandform: Form 187">
              <a:extLst>
                <a:ext uri="{FF2B5EF4-FFF2-40B4-BE49-F238E27FC236}">
                  <a16:creationId xmlns:a16="http://schemas.microsoft.com/office/drawing/2014/main" id="{929C6890-4571-3B48-AEAA-B9F6E308A850}"/>
                </a:ext>
              </a:extLst>
            </p:cNvPr>
            <p:cNvSpPr/>
            <p:nvPr/>
          </p:nvSpPr>
          <p:spPr>
            <a:xfrm>
              <a:off x="898669" y="487926"/>
              <a:ext cx="84255" cy="134101"/>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solidFill>
              <a:schemeClr val="tx1"/>
            </a:solidFill>
            <a:ln w="9525" cap="flat">
              <a:noFill/>
              <a:prstDash val="solid"/>
              <a:miter/>
            </a:ln>
          </p:spPr>
          <p:txBody>
            <a:bodyPr rtlCol="0" anchor="ctr"/>
            <a:lstStyle/>
            <a:p>
              <a:endParaRPr lang="de-DE"/>
            </a:p>
          </p:txBody>
        </p:sp>
        <p:sp>
          <p:nvSpPr>
            <p:cNvPr id="149" name="Freihandform: Form 188">
              <a:extLst>
                <a:ext uri="{FF2B5EF4-FFF2-40B4-BE49-F238E27FC236}">
                  <a16:creationId xmlns:a16="http://schemas.microsoft.com/office/drawing/2014/main" id="{0819BF6D-E961-1144-9C86-364E6DCE7D2A}"/>
                </a:ext>
              </a:extLst>
            </p:cNvPr>
            <p:cNvSpPr/>
            <p:nvPr/>
          </p:nvSpPr>
          <p:spPr>
            <a:xfrm>
              <a:off x="1001255" y="527803"/>
              <a:ext cx="82004" cy="94224"/>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a:p>
          </p:txBody>
        </p:sp>
        <p:sp>
          <p:nvSpPr>
            <p:cNvPr id="150" name="Freihandform: Form 189">
              <a:extLst>
                <a:ext uri="{FF2B5EF4-FFF2-40B4-BE49-F238E27FC236}">
                  <a16:creationId xmlns:a16="http://schemas.microsoft.com/office/drawing/2014/main" id="{FDD31FFE-E6B3-9440-B443-DB30EAEA0253}"/>
                </a:ext>
              </a:extLst>
            </p:cNvPr>
            <p:cNvSpPr/>
            <p:nvPr/>
          </p:nvSpPr>
          <p:spPr>
            <a:xfrm>
              <a:off x="1107056" y="527720"/>
              <a:ext cx="54026" cy="92377"/>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solidFill>
              <a:schemeClr val="tx1"/>
            </a:solidFill>
            <a:ln w="9525" cap="flat">
              <a:noFill/>
              <a:prstDash val="solid"/>
              <a:miter/>
            </a:ln>
          </p:spPr>
          <p:txBody>
            <a:bodyPr rtlCol="0" anchor="ctr"/>
            <a:lstStyle/>
            <a:p>
              <a:endParaRPr lang="de-DE"/>
            </a:p>
          </p:txBody>
        </p:sp>
        <p:sp>
          <p:nvSpPr>
            <p:cNvPr id="151" name="Freihandform: Form 190">
              <a:extLst>
                <a:ext uri="{FF2B5EF4-FFF2-40B4-BE49-F238E27FC236}">
                  <a16:creationId xmlns:a16="http://schemas.microsoft.com/office/drawing/2014/main" id="{992EBD8F-79D1-5644-81AC-D38426A04C0B}"/>
                </a:ext>
              </a:extLst>
            </p:cNvPr>
            <p:cNvSpPr/>
            <p:nvPr/>
          </p:nvSpPr>
          <p:spPr>
            <a:xfrm>
              <a:off x="1172338" y="527803"/>
              <a:ext cx="82004" cy="94224"/>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solidFill>
              <a:schemeClr val="tx1"/>
            </a:solidFill>
            <a:ln w="9525" cap="flat">
              <a:noFill/>
              <a:prstDash val="solid"/>
              <a:miter/>
            </a:ln>
          </p:spPr>
          <p:txBody>
            <a:bodyPr rtlCol="0" anchor="ctr"/>
            <a:lstStyle/>
            <a:p>
              <a:endParaRPr lang="de-DE"/>
            </a:p>
          </p:txBody>
        </p:sp>
        <p:sp>
          <p:nvSpPr>
            <p:cNvPr id="152" name="Freihandform: Form 191">
              <a:extLst>
                <a:ext uri="{FF2B5EF4-FFF2-40B4-BE49-F238E27FC236}">
                  <a16:creationId xmlns:a16="http://schemas.microsoft.com/office/drawing/2014/main" id="{E0D1BFEF-890F-A24A-BF90-C1FA166F8C2D}"/>
                </a:ext>
              </a:extLst>
            </p:cNvPr>
            <p:cNvSpPr/>
            <p:nvPr/>
          </p:nvSpPr>
          <p:spPr>
            <a:xfrm>
              <a:off x="1274602" y="489855"/>
              <a:ext cx="26691" cy="13024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solidFill>
              <a:schemeClr val="tx1"/>
            </a:solidFill>
            <a:ln w="9525" cap="flat">
              <a:noFill/>
              <a:prstDash val="solid"/>
              <a:miter/>
            </a:ln>
          </p:spPr>
          <p:txBody>
            <a:bodyPr rtlCol="0" anchor="ctr"/>
            <a:lstStyle/>
            <a:p>
              <a:endParaRPr lang="de-DE"/>
            </a:p>
          </p:txBody>
        </p:sp>
        <p:sp>
          <p:nvSpPr>
            <p:cNvPr id="153" name="Freihandform: Form 192">
              <a:extLst>
                <a:ext uri="{FF2B5EF4-FFF2-40B4-BE49-F238E27FC236}">
                  <a16:creationId xmlns:a16="http://schemas.microsoft.com/office/drawing/2014/main" id="{A7E1D6AB-4F54-AD4F-AE98-0CAE4A20B32B}"/>
                </a:ext>
              </a:extLst>
            </p:cNvPr>
            <p:cNvSpPr/>
            <p:nvPr/>
          </p:nvSpPr>
          <p:spPr>
            <a:xfrm>
              <a:off x="1321232" y="527481"/>
              <a:ext cx="75894" cy="94546"/>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54" name="Freihandform: Form 193">
              <a:extLst>
                <a:ext uri="{FF2B5EF4-FFF2-40B4-BE49-F238E27FC236}">
                  <a16:creationId xmlns:a16="http://schemas.microsoft.com/office/drawing/2014/main" id="{CFAA7067-3421-6140-A57B-B38587E72B82}"/>
                </a:ext>
              </a:extLst>
            </p:cNvPr>
            <p:cNvSpPr/>
            <p:nvPr/>
          </p:nvSpPr>
          <p:spPr>
            <a:xfrm>
              <a:off x="1415456" y="488248"/>
              <a:ext cx="77180" cy="131850"/>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155" name="Freihandform: Form 194">
              <a:extLst>
                <a:ext uri="{FF2B5EF4-FFF2-40B4-BE49-F238E27FC236}">
                  <a16:creationId xmlns:a16="http://schemas.microsoft.com/office/drawing/2014/main" id="{91730645-7261-8A4B-90A9-ECB6F0D333FF}"/>
                </a:ext>
              </a:extLst>
            </p:cNvPr>
            <p:cNvSpPr/>
            <p:nvPr/>
          </p:nvSpPr>
          <p:spPr>
            <a:xfrm>
              <a:off x="1573033" y="495644"/>
              <a:ext cx="92295" cy="124454"/>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solidFill>
              <a:schemeClr val="tx1"/>
            </a:solidFill>
            <a:ln w="9525" cap="flat">
              <a:noFill/>
              <a:prstDash val="solid"/>
              <a:miter/>
            </a:ln>
          </p:spPr>
          <p:txBody>
            <a:bodyPr rtlCol="0" anchor="ctr"/>
            <a:lstStyle/>
            <a:p>
              <a:endParaRPr lang="de-DE"/>
            </a:p>
          </p:txBody>
        </p:sp>
        <p:sp>
          <p:nvSpPr>
            <p:cNvPr id="156" name="Freihandform: Form 195">
              <a:extLst>
                <a:ext uri="{FF2B5EF4-FFF2-40B4-BE49-F238E27FC236}">
                  <a16:creationId xmlns:a16="http://schemas.microsoft.com/office/drawing/2014/main" id="{F11FE716-ABAD-9F43-BAAD-C8D984DA68C4}"/>
                </a:ext>
              </a:extLst>
            </p:cNvPr>
            <p:cNvSpPr/>
            <p:nvPr/>
          </p:nvSpPr>
          <p:spPr>
            <a:xfrm>
              <a:off x="1679156" y="527803"/>
              <a:ext cx="82004" cy="94224"/>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solidFill>
              <a:schemeClr val="tx1"/>
            </a:solidFill>
            <a:ln w="9525" cap="flat">
              <a:noFill/>
              <a:prstDash val="solid"/>
              <a:miter/>
            </a:ln>
          </p:spPr>
          <p:txBody>
            <a:bodyPr rtlCol="0" anchor="ctr"/>
            <a:lstStyle/>
            <a:p>
              <a:endParaRPr lang="de-DE"/>
            </a:p>
          </p:txBody>
        </p:sp>
        <p:sp>
          <p:nvSpPr>
            <p:cNvPr id="157" name="Freihandform: Form 196">
              <a:extLst>
                <a:ext uri="{FF2B5EF4-FFF2-40B4-BE49-F238E27FC236}">
                  <a16:creationId xmlns:a16="http://schemas.microsoft.com/office/drawing/2014/main" id="{3753C42A-B7D8-944E-B2A6-8841391A6C99}"/>
                </a:ext>
              </a:extLst>
            </p:cNvPr>
            <p:cNvSpPr/>
            <p:nvPr/>
          </p:nvSpPr>
          <p:spPr>
            <a:xfrm>
              <a:off x="1779812" y="527481"/>
              <a:ext cx="75894" cy="94546"/>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58" name="Freihandform: Form 197">
              <a:extLst>
                <a:ext uri="{FF2B5EF4-FFF2-40B4-BE49-F238E27FC236}">
                  <a16:creationId xmlns:a16="http://schemas.microsoft.com/office/drawing/2014/main" id="{305E2E0A-8471-A44A-8B4E-8CCA01ACBA5F}"/>
                </a:ext>
              </a:extLst>
            </p:cNvPr>
            <p:cNvSpPr/>
            <p:nvPr/>
          </p:nvSpPr>
          <p:spPr>
            <a:xfrm>
              <a:off x="1873715" y="488248"/>
              <a:ext cx="77180" cy="131850"/>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159" name="Freihandform: Form 198">
              <a:extLst>
                <a:ext uri="{FF2B5EF4-FFF2-40B4-BE49-F238E27FC236}">
                  <a16:creationId xmlns:a16="http://schemas.microsoft.com/office/drawing/2014/main" id="{076E15A5-9F7A-9247-A5CA-A858DB3B940F}"/>
                </a:ext>
              </a:extLst>
            </p:cNvPr>
            <p:cNvSpPr/>
            <p:nvPr/>
          </p:nvSpPr>
          <p:spPr>
            <a:xfrm>
              <a:off x="1967618" y="501111"/>
              <a:ext cx="55955" cy="120916"/>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160" name="Freihandform: Form 199">
              <a:extLst>
                <a:ext uri="{FF2B5EF4-FFF2-40B4-BE49-F238E27FC236}">
                  <a16:creationId xmlns:a16="http://schemas.microsoft.com/office/drawing/2014/main" id="{C40ACAE3-665C-FF41-87AD-ABA6E529C34B}"/>
                </a:ext>
              </a:extLst>
            </p:cNvPr>
            <p:cNvSpPr/>
            <p:nvPr/>
          </p:nvSpPr>
          <p:spPr>
            <a:xfrm>
              <a:off x="2038689" y="527481"/>
              <a:ext cx="69462" cy="94546"/>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solidFill>
              <a:schemeClr val="tx1"/>
            </a:solid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5D0D8FE1-E54F-7D40-81C6-CC5DA6E6D397}"/>
                </a:ext>
              </a:extLst>
            </p:cNvPr>
            <p:cNvSpPr/>
            <p:nvPr/>
          </p:nvSpPr>
          <p:spPr>
            <a:xfrm>
              <a:off x="2122622" y="530054"/>
              <a:ext cx="127026" cy="90044"/>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solidFill>
              <a:schemeClr val="tx1"/>
            </a:solid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C9DAE1A0-2625-5144-AB8C-7DEF95CF0310}"/>
                </a:ext>
              </a:extLst>
            </p:cNvPr>
            <p:cNvSpPr/>
            <p:nvPr/>
          </p:nvSpPr>
          <p:spPr>
            <a:xfrm>
              <a:off x="2265406" y="489855"/>
              <a:ext cx="26691" cy="13024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solidFill>
              <a:schemeClr val="tx1"/>
            </a:solid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7D287EDF-4622-9342-A21F-E1A2029548F6}"/>
                </a:ext>
              </a:extLst>
            </p:cNvPr>
            <p:cNvSpPr/>
            <p:nvPr/>
          </p:nvSpPr>
          <p:spPr>
            <a:xfrm>
              <a:off x="2308820" y="527481"/>
              <a:ext cx="69462" cy="94546"/>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solidFill>
              <a:schemeClr val="tx1"/>
            </a:solid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D44A15FB-254C-2248-9599-BB868CBDA5D2}"/>
                </a:ext>
              </a:extLst>
            </p:cNvPr>
            <p:cNvSpPr/>
            <p:nvPr/>
          </p:nvSpPr>
          <p:spPr>
            <a:xfrm>
              <a:off x="2392111" y="527481"/>
              <a:ext cx="69462" cy="94546"/>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111F593D-4516-B446-B4FF-B5B9F8F08D85}"/>
                </a:ext>
              </a:extLst>
            </p:cNvPr>
            <p:cNvSpPr/>
            <p:nvPr/>
          </p:nvSpPr>
          <p:spPr>
            <a:xfrm>
              <a:off x="2478295" y="527803"/>
              <a:ext cx="82004" cy="94224"/>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CCF99005-E472-364E-8D32-71A39CDBB07F}"/>
                </a:ext>
              </a:extLst>
            </p:cNvPr>
            <p:cNvSpPr/>
            <p:nvPr/>
          </p:nvSpPr>
          <p:spPr>
            <a:xfrm>
              <a:off x="2583775" y="527803"/>
              <a:ext cx="77180" cy="92295"/>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solidFill>
              <a:schemeClr val="tx1"/>
            </a:solid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F1AD1D51-976C-2E4E-A609-DEEAFB6D1841}"/>
                </a:ext>
              </a:extLst>
            </p:cNvPr>
            <p:cNvSpPr/>
            <p:nvPr/>
          </p:nvSpPr>
          <p:spPr>
            <a:xfrm>
              <a:off x="2679929" y="527481"/>
              <a:ext cx="69462" cy="94546"/>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115A1BC5-E3CB-7641-AF1F-5247BF57B6DF}"/>
                </a:ext>
              </a:extLst>
            </p:cNvPr>
            <p:cNvSpPr/>
            <p:nvPr/>
          </p:nvSpPr>
          <p:spPr>
            <a:xfrm>
              <a:off x="2766436" y="527481"/>
              <a:ext cx="75894" cy="94546"/>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B08E6BD0-6936-A748-B979-FA0DCBBB2970}"/>
                </a:ext>
              </a:extLst>
            </p:cNvPr>
            <p:cNvSpPr/>
            <p:nvPr/>
          </p:nvSpPr>
          <p:spPr>
            <a:xfrm>
              <a:off x="2860339" y="488248"/>
              <a:ext cx="77180" cy="131850"/>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solidFill>
              <a:schemeClr val="tx1"/>
            </a:solid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E7789702-D8AF-534D-B2DE-527DC239B512}"/>
                </a:ext>
              </a:extLst>
            </p:cNvPr>
            <p:cNvSpPr/>
            <p:nvPr/>
          </p:nvSpPr>
          <p:spPr>
            <a:xfrm>
              <a:off x="2958422" y="527803"/>
              <a:ext cx="76216" cy="94224"/>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solidFill>
              <a:schemeClr val="tx1"/>
            </a:solid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2AA58E67-5174-2841-BB2D-FEFE46BF732B}"/>
                </a:ext>
              </a:extLst>
            </p:cNvPr>
            <p:cNvSpPr/>
            <p:nvPr/>
          </p:nvSpPr>
          <p:spPr>
            <a:xfrm>
              <a:off x="3051682" y="487283"/>
              <a:ext cx="54991" cy="132815"/>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solidFill>
              <a:schemeClr val="tx1"/>
            </a:solid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79750EAD-2A26-0341-8FDB-1D9B7FA0E36B}"/>
                </a:ext>
              </a:extLst>
            </p:cNvPr>
            <p:cNvSpPr/>
            <p:nvPr/>
          </p:nvSpPr>
          <p:spPr>
            <a:xfrm>
              <a:off x="3118250" y="501111"/>
              <a:ext cx="55955" cy="120916"/>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solidFill>
              <a:schemeClr val="tx1"/>
            </a:solidFill>
            <a:ln w="9525" cap="flat">
              <a:noFill/>
              <a:prstDash val="solid"/>
              <a:miter/>
            </a:ln>
          </p:spPr>
          <p:txBody>
            <a:bodyPr rtlCol="0" anchor="ctr"/>
            <a:lstStyle/>
            <a:p>
              <a:endParaRPr lang="de-DE"/>
            </a:p>
          </p:txBody>
        </p:sp>
      </p:grpSp>
      <p:sp>
        <p:nvSpPr>
          <p:cNvPr id="224" name="Freihandform: Form 87">
            <a:extLst>
              <a:ext uri="{FF2B5EF4-FFF2-40B4-BE49-F238E27FC236}">
                <a16:creationId xmlns:a16="http://schemas.microsoft.com/office/drawing/2014/main" id="{508DE49F-D336-9341-828B-1F305B5F98F7}"/>
              </a:ext>
            </a:extLst>
          </p:cNvPr>
          <p:cNvSpPr/>
          <p:nvPr userDrawn="1"/>
        </p:nvSpPr>
        <p:spPr>
          <a:xfrm>
            <a:off x="10281628" y="300704"/>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47971655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3416FEA-3FF6-494D-B706-4E23BBB1C80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D4D5745E-E636-484E-8028-8021CCFDEC5B}"/>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140970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C25A3C6-EFBA-4A6D-8C0D-F3133B32F50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316A"/>
                </a:solidFill>
              </a:defRPr>
            </a:lvl1pPr>
          </a:lstStyle>
          <a:p>
            <a:r>
              <a:rPr lang="de-DE"/>
              <a:t>Mastertitelformat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73212EE7-978B-435B-B747-4DF34057F18C}"/>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355941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10B6EF3-D0F0-4720-9B8F-C62F29F9B281}"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8BEEA51-35F2-44B9-8FA6-474AFBCFB0F8}"/>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46673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FE453F5-159D-4A45-A3BC-5CBF3C6E5FB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BA160CC5-8A59-46D3-A1D7-F21A3B6955D5}"/>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366646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A98DBA7-0385-4D84-A6C6-833E9D9F09A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65A4D142-596E-4394-B407-65001A377D3A}"/>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241282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417351" y="6634666"/>
            <a:ext cx="849593" cy="123111"/>
          </a:xfrm>
          <a:prstGeom prst="rect">
            <a:avLst/>
          </a:prstGeom>
        </p:spPr>
        <p:txBody>
          <a:bodyPr vert="horz" wrap="none" lIns="0" tIns="0" rIns="0" bIns="0" rtlCol="0" anchor="t" anchorCtr="0">
            <a:spAutoFit/>
          </a:bodyPr>
          <a:lstStyle>
            <a:lvl1pPr algn="r">
              <a:defRPr sz="800">
                <a:solidFill>
                  <a:schemeClr val="tx1"/>
                </a:solidFill>
              </a:defRPr>
            </a:lvl1pPr>
          </a:lstStyle>
          <a:p>
            <a:fld id="{AB5713F8-C1BB-444E-8351-6C81D55886A4}" type="datetime4">
              <a:rPr lang="de-DE" smtClean="0"/>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de-DE"/>
              <a:t>Fachbereich Rechtswissenschaft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82099" y="6634666"/>
            <a:ext cx="193964" cy="123111"/>
          </a:xfrm>
          <a:prstGeom prst="rect">
            <a:avLst/>
          </a:prstGeom>
        </p:spPr>
        <p:txBody>
          <a:bodyPr vert="horz" wrap="none" lIns="0" tIns="0" rIns="0" bIns="0" rtlCol="0" anchor="t" anchorCtr="0">
            <a:spAutoFit/>
          </a:bodyPr>
          <a:lstStyle>
            <a:lvl1pPr algn="r">
              <a:defRPr sz="8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rgbClr val="C50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rgbClr val="C50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5455B7B7-D66F-4A5D-9E90-5BA38D64518F}"/>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5900519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hf hdr="0"/>
  <p:txStyles>
    <p:titleStyle>
      <a:lvl1pPr algn="l" defTabSz="914400" rtl="0" eaLnBrk="1" latinLnBrk="0" hangingPunct="1">
        <a:lnSpc>
          <a:spcPct val="90000"/>
        </a:lnSpc>
        <a:spcBef>
          <a:spcPct val="0"/>
        </a:spcBef>
        <a:buNone/>
        <a:defRPr sz="2400" b="1" kern="1200">
          <a:solidFill>
            <a:srgbClr val="04316A"/>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6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187">
          <p15:clr>
            <a:srgbClr val="F26B43"/>
          </p15:clr>
        </p15:guide>
        <p15:guide id="6" orient="horz" pos="799">
          <p15:clr>
            <a:srgbClr val="F26B43"/>
          </p15:clr>
        </p15:guide>
        <p15:guide id="7" orient="horz" pos="1026">
          <p15:clr>
            <a:srgbClr val="F26B43"/>
          </p15:clr>
        </p15:guide>
        <p15:guide id="8" orient="horz" pos="3906">
          <p15:clr>
            <a:srgbClr val="F26B43"/>
          </p15:clr>
        </p15:guide>
        <p15:guide id="9" orient="horz" pos="4178">
          <p15:clr>
            <a:srgbClr val="F26B43"/>
          </p15:clr>
        </p15:guide>
        <p15:guide id="10" pos="3908">
          <p15:clr>
            <a:srgbClr val="F26B43"/>
          </p15:clr>
        </p15:guide>
        <p15:guide id="11" pos="37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D2B21706-2308-437D-B014-4A1FDD95973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875" b="11875"/>
          <a:stretch>
            <a:fillRect/>
          </a:stretch>
        </p:blipFill>
        <p:spPr/>
      </p:pic>
      <p:sp>
        <p:nvSpPr>
          <p:cNvPr id="2" name="Textplatzhalter 1">
            <a:extLst>
              <a:ext uri="{FF2B5EF4-FFF2-40B4-BE49-F238E27FC236}">
                <a16:creationId xmlns:a16="http://schemas.microsoft.com/office/drawing/2014/main" id="{8C35CABD-7827-4475-9080-86A80D344905}"/>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F67DDAB-A029-4F51-840C-C39A868CCDB6}"/>
              </a:ext>
            </a:extLst>
          </p:cNvPr>
          <p:cNvSpPr>
            <a:spLocks noGrp="1"/>
          </p:cNvSpPr>
          <p:nvPr>
            <p:ph type="title"/>
          </p:nvPr>
        </p:nvSpPr>
        <p:spPr/>
        <p:txBody>
          <a:bodyPr/>
          <a:lstStyle/>
          <a:p>
            <a:r>
              <a:rPr lang="de-DE" dirty="0"/>
              <a:t>Willkommen</a:t>
            </a:r>
          </a:p>
        </p:txBody>
      </p:sp>
    </p:spTree>
    <p:extLst>
      <p:ext uri="{BB962C8B-B14F-4D97-AF65-F5344CB8AC3E}">
        <p14:creationId xmlns:p14="http://schemas.microsoft.com/office/powerpoint/2010/main" val="3856579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55708869-59FF-4880-8E46-2435DC478B3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2550" b="12550"/>
          <a:stretch/>
        </p:blipFill>
        <p:spPr/>
      </p:pic>
      <p:sp>
        <p:nvSpPr>
          <p:cNvPr id="11" name="Textplatzhalter 10">
            <a:extLst>
              <a:ext uri="{FF2B5EF4-FFF2-40B4-BE49-F238E27FC236}">
                <a16:creationId xmlns:a16="http://schemas.microsoft.com/office/drawing/2014/main" id="{C797C8E8-F8B7-4694-B4C1-6BA634560809}"/>
              </a:ext>
            </a:extLst>
          </p:cNvPr>
          <p:cNvSpPr>
            <a:spLocks noGrp="1"/>
          </p:cNvSpPr>
          <p:nvPr>
            <p:ph type="body" sz="quarter" idx="14"/>
          </p:nvPr>
        </p:nvSpPr>
        <p:spPr/>
        <p:txBody>
          <a:bodyPr/>
          <a:lstStyle/>
          <a:p>
            <a:r>
              <a:rPr lang="de-DE" b="1" dirty="0"/>
              <a:t>Lorem ipsum dolor sit amet,</a:t>
            </a:r>
          </a:p>
          <a:p>
            <a:r>
              <a:rPr lang="de-DE" dirty="0"/>
              <a:t>consetetur sadipscing elitr, sed diam nonumy eirmod tempor invidunt ut labore et dolore magna aliquyam erat</a:t>
            </a:r>
          </a:p>
          <a:p>
            <a:pPr lvl="1"/>
            <a:r>
              <a:rPr lang="de-DE" dirty="0"/>
              <a:t>sed diam voluptua.</a:t>
            </a:r>
          </a:p>
        </p:txBody>
      </p:sp>
    </p:spTree>
    <p:extLst>
      <p:ext uri="{BB962C8B-B14F-4D97-AF65-F5344CB8AC3E}">
        <p14:creationId xmlns:p14="http://schemas.microsoft.com/office/powerpoint/2010/main" val="98220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18961845-8151-4483-AB8C-B4FF8697C62F}" type="datetime4">
              <a:rPr lang="de-DE" smtClean="0"/>
              <a:pPr/>
              <a:t>13.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11</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solidFill>
                  <a:srgbClr val="041E42"/>
                </a:solidFill>
              </a:rPr>
              <a:t>Bildfolie</a:t>
            </a:r>
          </a:p>
        </p:txBody>
      </p:sp>
      <p:pic>
        <p:nvPicPr>
          <p:cNvPr id="11" name="Bildplatzhalter 11">
            <a:extLst>
              <a:ext uri="{FF2B5EF4-FFF2-40B4-BE49-F238E27FC236}">
                <a16:creationId xmlns:a16="http://schemas.microsoft.com/office/drawing/2014/main" id="{39DA38FC-C9C4-4F99-A48C-8CE8B974F55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26425" b="26425"/>
          <a:stretch/>
        </p:blipFill>
        <p:spPr>
          <a:xfrm>
            <a:off x="518317" y="1631156"/>
            <a:ext cx="11157746" cy="3951164"/>
          </a:xfrm>
        </p:spPr>
      </p:pic>
      <p:sp>
        <p:nvSpPr>
          <p:cNvPr id="7" name="Textplatzhalter 6">
            <a:extLst>
              <a:ext uri="{FF2B5EF4-FFF2-40B4-BE49-F238E27FC236}">
                <a16:creationId xmlns:a16="http://schemas.microsoft.com/office/drawing/2014/main" id="{510AFD92-A19C-49EC-837D-8B467EEBEFFC}"/>
              </a:ext>
            </a:extLst>
          </p:cNvPr>
          <p:cNvSpPr>
            <a:spLocks noGrp="1"/>
          </p:cNvSpPr>
          <p:nvPr>
            <p:ph type="body" sz="quarter" idx="26"/>
          </p:nvPr>
        </p:nvSpPr>
        <p:spPr>
          <a:xfrm>
            <a:off x="518317" y="5690271"/>
            <a:ext cx="11157746" cy="511084"/>
          </a:xfrm>
        </p:spPr>
        <p:txBody>
          <a:bodyPr/>
          <a:lstStyle/>
          <a:p>
            <a:r>
              <a:rPr lang="de-DE" dirty="0"/>
              <a:t>Bildunterschrift oder Beschreibung möglich. Gegebenenfalls löschen.</a:t>
            </a:r>
          </a:p>
        </p:txBody>
      </p:sp>
      <p:sp>
        <p:nvSpPr>
          <p:cNvPr id="17" name="Bildplatzhalter 16">
            <a:extLst>
              <a:ext uri="{FF2B5EF4-FFF2-40B4-BE49-F238E27FC236}">
                <a16:creationId xmlns:a16="http://schemas.microsoft.com/office/drawing/2014/main" id="{755FE78E-0632-437E-A53B-0E208B10C97E}"/>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155655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BEB7A067-DBCC-4822-8CD9-1E1D02BEC077}" type="datetime4">
              <a:rPr lang="de-DE" smtClean="0"/>
              <a:pPr/>
              <a:t>13.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12</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solidFill>
                  <a:srgbClr val="041E42"/>
                </a:solidFill>
              </a:rPr>
              <a:t>Bildfolie | zweispaltig</a:t>
            </a:r>
          </a:p>
        </p:txBody>
      </p:sp>
      <p:pic>
        <p:nvPicPr>
          <p:cNvPr id="13" name="Bildplatzhalter 11">
            <a:extLst>
              <a:ext uri="{FF2B5EF4-FFF2-40B4-BE49-F238E27FC236}">
                <a16:creationId xmlns:a16="http://schemas.microsoft.com/office/drawing/2014/main" id="{A2ECEE94-C6EC-43F0-8B49-DC987ABCA66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a:xfrm>
            <a:off x="518317" y="1631156"/>
            <a:ext cx="5469732" cy="3951164"/>
          </a:xfrm>
        </p:spPr>
      </p:pic>
      <p:sp>
        <p:nvSpPr>
          <p:cNvPr id="3" name="Textplatzhalter 2">
            <a:extLst>
              <a:ext uri="{FF2B5EF4-FFF2-40B4-BE49-F238E27FC236}">
                <a16:creationId xmlns:a16="http://schemas.microsoft.com/office/drawing/2014/main" id="{819A6138-49FF-4998-9C3E-F23ADBF37CF3}"/>
              </a:ext>
            </a:extLst>
          </p:cNvPr>
          <p:cNvSpPr>
            <a:spLocks noGrp="1"/>
          </p:cNvSpPr>
          <p:nvPr>
            <p:ph type="body" sz="quarter" idx="26"/>
          </p:nvPr>
        </p:nvSpPr>
        <p:spPr>
          <a:xfrm>
            <a:off x="518317" y="5690271"/>
            <a:ext cx="5469732" cy="511084"/>
          </a:xfrm>
        </p:spPr>
        <p:txBody>
          <a:bodyPr/>
          <a:lstStyle/>
          <a:p>
            <a:r>
              <a:rPr lang="de-DE" dirty="0"/>
              <a:t>Bildunterschrift oder Beschreibung möglich.</a:t>
            </a:r>
          </a:p>
          <a:p>
            <a:r>
              <a:rPr lang="de-DE" dirty="0"/>
              <a:t>Gegebenenfalls löschen.</a:t>
            </a:r>
          </a:p>
        </p:txBody>
      </p:sp>
      <p:pic>
        <p:nvPicPr>
          <p:cNvPr id="24" name="Bildplatzhalter 11">
            <a:extLst>
              <a:ext uri="{FF2B5EF4-FFF2-40B4-BE49-F238E27FC236}">
                <a16:creationId xmlns:a16="http://schemas.microsoft.com/office/drawing/2014/main" id="{B21212B3-8179-4B5A-88C1-18947775CF03}"/>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t="1912" b="1912"/>
          <a:stretch/>
        </p:blipFill>
        <p:spPr>
          <a:xfrm>
            <a:off x="6206331" y="1631156"/>
            <a:ext cx="5469732" cy="3951164"/>
          </a:xfrm>
        </p:spPr>
      </p:pic>
      <p:sp>
        <p:nvSpPr>
          <p:cNvPr id="12" name="Textplatzhalter 11">
            <a:extLst>
              <a:ext uri="{FF2B5EF4-FFF2-40B4-BE49-F238E27FC236}">
                <a16:creationId xmlns:a16="http://schemas.microsoft.com/office/drawing/2014/main" id="{0312C91F-8FD0-4864-A34B-93AA962B6163}"/>
              </a:ext>
            </a:extLst>
          </p:cNvPr>
          <p:cNvSpPr>
            <a:spLocks noGrp="1"/>
          </p:cNvSpPr>
          <p:nvPr>
            <p:ph type="body" sz="quarter" idx="28"/>
          </p:nvPr>
        </p:nvSpPr>
        <p:spPr>
          <a:xfrm>
            <a:off x="6206331" y="5690271"/>
            <a:ext cx="5469732" cy="511084"/>
          </a:xfrm>
        </p:spPr>
        <p:txBody>
          <a:bodyPr/>
          <a:lstStyle/>
          <a:p>
            <a:r>
              <a:rPr lang="de-DE" dirty="0"/>
              <a:t>Bildunterschrift oder Beschreibung möglich.</a:t>
            </a:r>
          </a:p>
          <a:p>
            <a:r>
              <a:rPr lang="de-DE" dirty="0"/>
              <a:t>Gegebenenfalls löschen.</a:t>
            </a:r>
          </a:p>
        </p:txBody>
      </p:sp>
      <p:sp>
        <p:nvSpPr>
          <p:cNvPr id="20" name="Bildplatzhalter 19">
            <a:extLst>
              <a:ext uri="{FF2B5EF4-FFF2-40B4-BE49-F238E27FC236}">
                <a16:creationId xmlns:a16="http://schemas.microsoft.com/office/drawing/2014/main" id="{0F5447FD-6072-4377-AA65-C71A74B99393}"/>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726391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B1E4D7DD-5CF4-469B-8E70-2F68017CD57C}" type="datetime4">
              <a:rPr lang="de-DE" smtClean="0"/>
              <a:pPr/>
              <a:t>13.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13</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solidFill>
                  <a:srgbClr val="041E42"/>
                </a:solidFill>
              </a:rPr>
              <a:t>Bildfolie | dreispaltig</a:t>
            </a:r>
          </a:p>
        </p:txBody>
      </p:sp>
      <p:pic>
        <p:nvPicPr>
          <p:cNvPr id="17" name="Bildplatzhalter 11">
            <a:extLst>
              <a:ext uri="{FF2B5EF4-FFF2-40B4-BE49-F238E27FC236}">
                <a16:creationId xmlns:a16="http://schemas.microsoft.com/office/drawing/2014/main" id="{321D6E98-E4F7-47AC-A814-13FE067DD21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071" r="16071"/>
          <a:stretch/>
        </p:blipFill>
        <p:spPr>
          <a:xfrm>
            <a:off x="518317" y="1631156"/>
            <a:ext cx="3569758" cy="3951164"/>
          </a:xfrm>
        </p:spPr>
      </p:pic>
      <p:sp>
        <p:nvSpPr>
          <p:cNvPr id="7" name="Textplatzhalter 6">
            <a:extLst>
              <a:ext uri="{FF2B5EF4-FFF2-40B4-BE49-F238E27FC236}">
                <a16:creationId xmlns:a16="http://schemas.microsoft.com/office/drawing/2014/main" id="{F0470CF7-3573-4C68-9AE3-D0473C093110}"/>
              </a:ext>
            </a:extLst>
          </p:cNvPr>
          <p:cNvSpPr>
            <a:spLocks noGrp="1"/>
          </p:cNvSpPr>
          <p:nvPr>
            <p:ph type="body" sz="quarter" idx="26"/>
          </p:nvPr>
        </p:nvSpPr>
        <p:spPr>
          <a:xfrm>
            <a:off x="518317" y="5690271"/>
            <a:ext cx="3569758" cy="511084"/>
          </a:xfrm>
        </p:spPr>
        <p:txBody>
          <a:bodyPr/>
          <a:lstStyle/>
          <a:p>
            <a:r>
              <a:rPr lang="de-DE" dirty="0"/>
              <a:t>Bildunterschrift oder Beschreibung möglich. Gegebenenfalls löschen.</a:t>
            </a:r>
          </a:p>
        </p:txBody>
      </p:sp>
      <p:pic>
        <p:nvPicPr>
          <p:cNvPr id="28" name="Bildplatzhalter 11">
            <a:extLst>
              <a:ext uri="{FF2B5EF4-FFF2-40B4-BE49-F238E27FC236}">
                <a16:creationId xmlns:a16="http://schemas.microsoft.com/office/drawing/2014/main" id="{1D09A78D-ADAD-437B-A5A1-CEE448A37D4C}"/>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6071" r="16071"/>
          <a:stretch/>
        </p:blipFill>
        <p:spPr>
          <a:xfrm>
            <a:off x="8106305" y="1631156"/>
            <a:ext cx="3569758" cy="3951164"/>
          </a:xfrm>
        </p:spPr>
      </p:pic>
      <p:sp>
        <p:nvSpPr>
          <p:cNvPr id="14" name="Textplatzhalter 13">
            <a:extLst>
              <a:ext uri="{FF2B5EF4-FFF2-40B4-BE49-F238E27FC236}">
                <a16:creationId xmlns:a16="http://schemas.microsoft.com/office/drawing/2014/main" id="{B833464C-C9BD-494A-94A9-227C3CE7FCA3}"/>
              </a:ext>
            </a:extLst>
          </p:cNvPr>
          <p:cNvSpPr>
            <a:spLocks noGrp="1"/>
          </p:cNvSpPr>
          <p:nvPr>
            <p:ph type="body" sz="quarter" idx="28"/>
          </p:nvPr>
        </p:nvSpPr>
        <p:spPr>
          <a:xfrm>
            <a:off x="8106305" y="5690271"/>
            <a:ext cx="3569758" cy="511084"/>
          </a:xfrm>
        </p:spPr>
        <p:txBody>
          <a:bodyPr/>
          <a:lstStyle/>
          <a:p>
            <a:r>
              <a:rPr lang="de-DE"/>
              <a:t>Bildunterschrift oder Beschreibung möglich. Gegebenenfalls löschen.</a:t>
            </a:r>
            <a:endParaRPr lang="de-DE" dirty="0"/>
          </a:p>
        </p:txBody>
      </p:sp>
      <p:pic>
        <p:nvPicPr>
          <p:cNvPr id="27" name="Bildplatzhalter 11">
            <a:extLst>
              <a:ext uri="{FF2B5EF4-FFF2-40B4-BE49-F238E27FC236}">
                <a16:creationId xmlns:a16="http://schemas.microsoft.com/office/drawing/2014/main" id="{76038DC9-1F39-4896-8EB7-58889B058D2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16071" r="16071"/>
          <a:stretch/>
        </p:blipFill>
        <p:spPr>
          <a:xfrm>
            <a:off x="4312311" y="1631156"/>
            <a:ext cx="3569758" cy="3951164"/>
          </a:xfrm>
        </p:spPr>
      </p:pic>
      <p:sp>
        <p:nvSpPr>
          <p:cNvPr id="16" name="Textplatzhalter 15">
            <a:extLst>
              <a:ext uri="{FF2B5EF4-FFF2-40B4-BE49-F238E27FC236}">
                <a16:creationId xmlns:a16="http://schemas.microsoft.com/office/drawing/2014/main" id="{230CCA4F-4FD3-4903-966E-1CAC505F24CF}"/>
              </a:ext>
            </a:extLst>
          </p:cNvPr>
          <p:cNvSpPr>
            <a:spLocks noGrp="1"/>
          </p:cNvSpPr>
          <p:nvPr>
            <p:ph type="body" sz="quarter" idx="30"/>
          </p:nvPr>
        </p:nvSpPr>
        <p:spPr>
          <a:xfrm>
            <a:off x="4312311" y="5690271"/>
            <a:ext cx="3569758" cy="511084"/>
          </a:xfrm>
        </p:spPr>
        <p:txBody>
          <a:bodyPr/>
          <a:lstStyle/>
          <a:p>
            <a:r>
              <a:rPr lang="de-DE"/>
              <a:t>Bildunterschrift oder Beschreibung möglich. Gegebenenfalls löschen.</a:t>
            </a:r>
            <a:endParaRPr lang="de-DE" dirty="0"/>
          </a:p>
        </p:txBody>
      </p:sp>
      <p:sp>
        <p:nvSpPr>
          <p:cNvPr id="23" name="Bildplatzhalter 22">
            <a:extLst>
              <a:ext uri="{FF2B5EF4-FFF2-40B4-BE49-F238E27FC236}">
                <a16:creationId xmlns:a16="http://schemas.microsoft.com/office/drawing/2014/main" id="{A436121C-4B74-4DA6-93C8-21149A46462E}"/>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255142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6B87A6DC-5C60-4FB8-AAF0-52203A8D7910}" type="datetime4">
              <a:rPr lang="de-DE" smtClean="0"/>
              <a:pPr/>
              <a:t>13. Juli 2022</a:t>
            </a:fld>
            <a:endParaRPr lang="de-DE" dirty="0"/>
          </a:p>
        </p:txBody>
      </p:sp>
      <p:sp>
        <p:nvSpPr>
          <p:cNvPr id="7" name="Fußzeilenplatzhalter 6">
            <a:extLst>
              <a:ext uri="{FF2B5EF4-FFF2-40B4-BE49-F238E27FC236}">
                <a16:creationId xmlns:a16="http://schemas.microsoft.com/office/drawing/2014/main" id="{9DACE399-D6D7-4CD0-B7CB-0E6DF6C7642D}"/>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14</a:t>
            </a:fld>
            <a:endParaRPr lang="de-DE"/>
          </a:p>
        </p:txBody>
      </p:sp>
      <p:graphicFrame>
        <p:nvGraphicFramePr>
          <p:cNvPr id="16" name="Inhaltsplatzhalter 15">
            <a:extLst>
              <a:ext uri="{FF2B5EF4-FFF2-40B4-BE49-F238E27FC236}">
                <a16:creationId xmlns:a16="http://schemas.microsoft.com/office/drawing/2014/main" id="{6CF264C0-C21F-46B0-BBC5-AA7EB6C51F4E}"/>
              </a:ext>
            </a:extLst>
          </p:cNvPr>
          <p:cNvGraphicFramePr>
            <a:graphicFrameLocks noGrp="1"/>
          </p:cNvGraphicFramePr>
          <p:nvPr>
            <p:ph sz="quarter" idx="14"/>
            <p:extLst>
              <p:ext uri="{D42A27DB-BD31-4B8C-83A1-F6EECF244321}">
                <p14:modId xmlns:p14="http://schemas.microsoft.com/office/powerpoint/2010/main" val="2411619769"/>
              </p:ext>
            </p:extLst>
          </p:nvPr>
        </p:nvGraphicFramePr>
        <p:xfrm>
          <a:off x="517525" y="1630363"/>
          <a:ext cx="11156950"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solidFill>
                  <a:srgbClr val="041E42"/>
                </a:solidFill>
              </a:rPr>
              <a:t>Inhaltsfolie | Säulendiagramm</a:t>
            </a:r>
          </a:p>
        </p:txBody>
      </p:sp>
      <p:sp>
        <p:nvSpPr>
          <p:cNvPr id="17" name="Bildplatzhalter 16">
            <a:extLst>
              <a:ext uri="{FF2B5EF4-FFF2-40B4-BE49-F238E27FC236}">
                <a16:creationId xmlns:a16="http://schemas.microsoft.com/office/drawing/2014/main" id="{3BADF119-B898-47C0-90D2-7F8E67B81D36}"/>
              </a:ext>
            </a:extLst>
          </p:cNvPr>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a:xfrm>
            <a:off x="518317" y="687598"/>
            <a:ext cx="6844385" cy="249812"/>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328628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E6132C49-8344-4273-9C65-7B683D5D9246}" type="datetime4">
              <a:rPr lang="de-DE" smtClean="0"/>
              <a:t>13. Juli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15</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solidFill>
                  <a:srgbClr val="041E42"/>
                </a:solidFill>
              </a:rPr>
              <a:t>Inhaltsfolie mit Text | Säulendiagramm</a:t>
            </a:r>
          </a:p>
        </p:txBody>
      </p:sp>
      <p:graphicFrame>
        <p:nvGraphicFramePr>
          <p:cNvPr id="12" name="Inhaltsplatzhalter 15">
            <a:extLst>
              <a:ext uri="{FF2B5EF4-FFF2-40B4-BE49-F238E27FC236}">
                <a16:creationId xmlns:a16="http://schemas.microsoft.com/office/drawing/2014/main" id="{196EBA65-6EF2-4278-BAB4-AAC6C869CB9B}"/>
              </a:ext>
            </a:extLst>
          </p:cNvPr>
          <p:cNvGraphicFramePr>
            <a:graphicFrameLocks noGrp="1"/>
          </p:cNvGraphicFramePr>
          <p:nvPr>
            <p:ph sz="quarter" idx="16"/>
            <p:extLst>
              <p:ext uri="{D42A27DB-BD31-4B8C-83A1-F6EECF244321}">
                <p14:modId xmlns:p14="http://schemas.microsoft.com/office/powerpoint/2010/main" val="514676113"/>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
        <p:nvSpPr>
          <p:cNvPr id="3" name="Bildplatzhalter 2">
            <a:extLst>
              <a:ext uri="{FF2B5EF4-FFF2-40B4-BE49-F238E27FC236}">
                <a16:creationId xmlns:a16="http://schemas.microsoft.com/office/drawing/2014/main" id="{2F408B7F-013A-4DFB-9B9C-C9C6338DFD51}"/>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a:solidFill>
                  <a:srgbClr val="041E42"/>
                </a:solidFill>
              </a:rPr>
              <a:t>Subheadline möglich. Gegebenenfalls löschen.</a:t>
            </a:r>
            <a:endParaRPr lang="de-DE" dirty="0">
              <a:solidFill>
                <a:srgbClr val="041E42"/>
              </a:solidFill>
            </a:endParaRPr>
          </a:p>
        </p:txBody>
      </p:sp>
      <p:sp>
        <p:nvSpPr>
          <p:cNvPr id="9" name="Fußzeilenplatzhalter 8">
            <a:extLst>
              <a:ext uri="{FF2B5EF4-FFF2-40B4-BE49-F238E27FC236}">
                <a16:creationId xmlns:a16="http://schemas.microsoft.com/office/drawing/2014/main" id="{60988D42-3D6E-4189-A2E6-2AD449CED9AF}"/>
              </a:ext>
            </a:extLst>
          </p:cNvPr>
          <p:cNvSpPr>
            <a:spLocks noGrp="1"/>
          </p:cNvSpPr>
          <p:nvPr>
            <p:ph type="ftr" sz="quarter" idx="11"/>
          </p:nvPr>
        </p:nvSpPr>
        <p:spPr/>
        <p:txBody>
          <a:bodyPr/>
          <a:lstStyle/>
          <a:p>
            <a:r>
              <a:rPr lang="de-DE"/>
              <a:t>Fachbereich Rechtswissenschaft</a:t>
            </a:r>
            <a:endParaRPr lang="de-DE" dirty="0"/>
          </a:p>
        </p:txBody>
      </p:sp>
    </p:spTree>
    <p:extLst>
      <p:ext uri="{BB962C8B-B14F-4D97-AF65-F5344CB8AC3E}">
        <p14:creationId xmlns:p14="http://schemas.microsoft.com/office/powerpoint/2010/main" val="297105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33503284-8D11-4CC1-9C31-7874A372C2F0}" type="datetime4">
              <a:rPr lang="de-DE" smtClean="0"/>
              <a:t>13. Juli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16</a:t>
            </a:fld>
            <a:endParaRPr lang="de-DE"/>
          </a:p>
        </p:txBody>
      </p:sp>
      <p:graphicFrame>
        <p:nvGraphicFramePr>
          <p:cNvPr id="14" name="Inhaltsplatzhalter 13">
            <a:extLst>
              <a:ext uri="{FF2B5EF4-FFF2-40B4-BE49-F238E27FC236}">
                <a16:creationId xmlns:a16="http://schemas.microsoft.com/office/drawing/2014/main" id="{6403AFA1-57DC-4674-A9AE-0AE45371F000}"/>
              </a:ext>
            </a:extLst>
          </p:cNvPr>
          <p:cNvGraphicFramePr>
            <a:graphicFrameLocks noGrp="1"/>
          </p:cNvGraphicFramePr>
          <p:nvPr>
            <p:ph sz="quarter" idx="14"/>
            <p:extLst>
              <p:ext uri="{D42A27DB-BD31-4B8C-83A1-F6EECF244321}">
                <p14:modId xmlns:p14="http://schemas.microsoft.com/office/powerpoint/2010/main" val="2640596275"/>
              </p:ext>
            </p:extLst>
          </p:nvPr>
        </p:nvGraphicFramePr>
        <p:xfrm>
          <a:off x="517525" y="1630363"/>
          <a:ext cx="5470525"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solidFill>
                  <a:srgbClr val="041E42"/>
                </a:solidFill>
              </a:rPr>
              <a:t>Inhaltsfolie | Torten- &amp; Ringdiagramm</a:t>
            </a:r>
          </a:p>
        </p:txBody>
      </p:sp>
      <p:sp>
        <p:nvSpPr>
          <p:cNvPr id="3" name="Bildplatzhalter 2">
            <a:extLst>
              <a:ext uri="{FF2B5EF4-FFF2-40B4-BE49-F238E27FC236}">
                <a16:creationId xmlns:a16="http://schemas.microsoft.com/office/drawing/2014/main" id="{6452E9CD-C307-4CF0-8D59-268DDF705885}"/>
              </a:ext>
            </a:extLst>
          </p:cNvPr>
          <p:cNvSpPr>
            <a:spLocks noGrp="1"/>
          </p:cNvSpPr>
          <p:nvPr>
            <p:ph type="pic" sz="quarter" idx="38"/>
          </p:nvPr>
        </p:nvSpPr>
        <p:spPr/>
      </p:sp>
      <p:graphicFrame>
        <p:nvGraphicFramePr>
          <p:cNvPr id="17" name="Inhaltsplatzhalter 13">
            <a:extLst>
              <a:ext uri="{FF2B5EF4-FFF2-40B4-BE49-F238E27FC236}">
                <a16:creationId xmlns:a16="http://schemas.microsoft.com/office/drawing/2014/main" id="{5166245D-6949-4E55-9597-7F4BC086833A}"/>
              </a:ext>
            </a:extLst>
          </p:cNvPr>
          <p:cNvGraphicFramePr>
            <a:graphicFrameLocks noGrp="1"/>
          </p:cNvGraphicFramePr>
          <p:nvPr>
            <p:ph sz="quarter" idx="39"/>
            <p:extLst>
              <p:ext uri="{D42A27DB-BD31-4B8C-83A1-F6EECF244321}">
                <p14:modId xmlns:p14="http://schemas.microsoft.com/office/powerpoint/2010/main" val="499402581"/>
              </p:ext>
            </p:extLst>
          </p:nvPr>
        </p:nvGraphicFramePr>
        <p:xfrm>
          <a:off x="6205538" y="1630363"/>
          <a:ext cx="5470525" cy="457041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p:txBody>
          <a:bodyPr/>
          <a:lstStyle/>
          <a:p>
            <a:r>
              <a:rPr lang="de-DE" dirty="0">
                <a:solidFill>
                  <a:srgbClr val="041E42"/>
                </a:solidFill>
              </a:rPr>
              <a:t>Subheadline möglich. Gegebenenfalls löschen.</a:t>
            </a:r>
          </a:p>
        </p:txBody>
      </p:sp>
      <p:sp>
        <p:nvSpPr>
          <p:cNvPr id="7" name="Fußzeilenplatzhalter 6">
            <a:extLst>
              <a:ext uri="{FF2B5EF4-FFF2-40B4-BE49-F238E27FC236}">
                <a16:creationId xmlns:a16="http://schemas.microsoft.com/office/drawing/2014/main" id="{06BC941A-B575-4923-B2FB-6265D6CE156A}"/>
              </a:ext>
            </a:extLst>
          </p:cNvPr>
          <p:cNvSpPr>
            <a:spLocks noGrp="1"/>
          </p:cNvSpPr>
          <p:nvPr>
            <p:ph type="ftr" sz="quarter" idx="11"/>
          </p:nvPr>
        </p:nvSpPr>
        <p:spPr/>
        <p:txBody>
          <a:bodyPr/>
          <a:lstStyle/>
          <a:p>
            <a:r>
              <a:rPr lang="de-DE"/>
              <a:t>Fachbereich Rechtswissenschaft</a:t>
            </a:r>
            <a:endParaRPr lang="de-DE" dirty="0"/>
          </a:p>
        </p:txBody>
      </p:sp>
    </p:spTree>
    <p:extLst>
      <p:ext uri="{BB962C8B-B14F-4D97-AF65-F5344CB8AC3E}">
        <p14:creationId xmlns:p14="http://schemas.microsoft.com/office/powerpoint/2010/main" val="2372546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1282BB20-8C03-4498-944C-6F985C94EC13}" type="datetime4">
              <a:rPr lang="de-DE" smtClean="0"/>
              <a:t>13. Juli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solidFill>
                  <a:srgbClr val="041E42"/>
                </a:solidFill>
              </a:rPr>
              <a:t>Inhaltsfolie mit Text | Torten- &amp; Ringdiagramm</a:t>
            </a:r>
          </a:p>
        </p:txBody>
      </p:sp>
      <p:sp>
        <p:nvSpPr>
          <p:cNvPr id="3" name="Bildplatzhalter 2">
            <a:extLst>
              <a:ext uri="{FF2B5EF4-FFF2-40B4-BE49-F238E27FC236}">
                <a16:creationId xmlns:a16="http://schemas.microsoft.com/office/drawing/2014/main" id="{D2516DFD-C566-449A-8065-C672ACFEC69D}"/>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a:solidFill>
                  <a:srgbClr val="041E42"/>
                </a:solidFill>
              </a:rPr>
              <a:t>Subheadline möglich. Gegebenenfalls löschen.</a:t>
            </a:r>
            <a:endParaRPr lang="de-DE" dirty="0">
              <a:solidFill>
                <a:srgbClr val="041E42"/>
              </a:solidFill>
            </a:endParaRPr>
          </a:p>
        </p:txBody>
      </p:sp>
      <p:sp>
        <p:nvSpPr>
          <p:cNvPr id="9" name="Fußzeilenplatzhalter 8">
            <a:extLst>
              <a:ext uri="{FF2B5EF4-FFF2-40B4-BE49-F238E27FC236}">
                <a16:creationId xmlns:a16="http://schemas.microsoft.com/office/drawing/2014/main" id="{6D3B27EC-5ACA-4483-93FF-30085779825A}"/>
              </a:ext>
            </a:extLst>
          </p:cNvPr>
          <p:cNvSpPr>
            <a:spLocks noGrp="1"/>
          </p:cNvSpPr>
          <p:nvPr>
            <p:ph type="ftr" sz="quarter" idx="11"/>
          </p:nvPr>
        </p:nvSpPr>
        <p:spPr/>
        <p:txBody>
          <a:bodyPr/>
          <a:lstStyle/>
          <a:p>
            <a:r>
              <a:rPr lang="de-DE"/>
              <a:t>Fachbereich Rechtswissenschaft</a:t>
            </a:r>
            <a:endParaRPr lang="de-DE" dirty="0"/>
          </a:p>
        </p:txBody>
      </p:sp>
      <p:graphicFrame>
        <p:nvGraphicFramePr>
          <p:cNvPr id="15" name="Inhaltsplatzhalter 13">
            <a:extLst>
              <a:ext uri="{FF2B5EF4-FFF2-40B4-BE49-F238E27FC236}">
                <a16:creationId xmlns:a16="http://schemas.microsoft.com/office/drawing/2014/main" id="{C7D160B0-CE8D-4FE7-BF75-99748B2A37CB}"/>
              </a:ext>
            </a:extLst>
          </p:cNvPr>
          <p:cNvGraphicFramePr>
            <a:graphicFrameLocks noGrp="1"/>
          </p:cNvGraphicFramePr>
          <p:nvPr>
            <p:ph sz="quarter" idx="16"/>
            <p:extLst>
              <p:ext uri="{D42A27DB-BD31-4B8C-83A1-F6EECF244321}">
                <p14:modId xmlns:p14="http://schemas.microsoft.com/office/powerpoint/2010/main" val="1752595106"/>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3146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6F900A41-6ABE-44D7-B84D-4ACD4A8B3D95}" type="datetime4">
              <a:rPr lang="de-DE" smtClean="0"/>
              <a:t>13. Juli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solidFill>
                  <a:srgbClr val="041E42"/>
                </a:solidFill>
              </a:rPr>
              <a:t>Inhaltsfolie mit Text | Torten- &amp; Ringdiagramm</a:t>
            </a:r>
          </a:p>
        </p:txBody>
      </p:sp>
      <p:sp>
        <p:nvSpPr>
          <p:cNvPr id="3" name="Bildplatzhalter 2">
            <a:extLst>
              <a:ext uri="{FF2B5EF4-FFF2-40B4-BE49-F238E27FC236}">
                <a16:creationId xmlns:a16="http://schemas.microsoft.com/office/drawing/2014/main" id="{E4A80A97-875F-47C9-80F0-F1C3CEE46DF3}"/>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dirty="0">
                <a:solidFill>
                  <a:srgbClr val="041E42"/>
                </a:solidFill>
              </a:rPr>
              <a:t>Subheadline möglich. Gegebenenfalls löschen.</a:t>
            </a:r>
          </a:p>
        </p:txBody>
      </p:sp>
      <p:sp>
        <p:nvSpPr>
          <p:cNvPr id="9" name="Fußzeilenplatzhalter 8">
            <a:extLst>
              <a:ext uri="{FF2B5EF4-FFF2-40B4-BE49-F238E27FC236}">
                <a16:creationId xmlns:a16="http://schemas.microsoft.com/office/drawing/2014/main" id="{E3CA217C-A0CB-495D-B0C3-E7CF04F9E924}"/>
              </a:ext>
            </a:extLst>
          </p:cNvPr>
          <p:cNvSpPr>
            <a:spLocks noGrp="1"/>
          </p:cNvSpPr>
          <p:nvPr>
            <p:ph type="ftr" sz="quarter" idx="11"/>
          </p:nvPr>
        </p:nvSpPr>
        <p:spPr/>
        <p:txBody>
          <a:bodyPr/>
          <a:lstStyle/>
          <a:p>
            <a:r>
              <a:rPr lang="de-DE"/>
              <a:t>Fachbereich Rechtswissenschaft</a:t>
            </a:r>
            <a:endParaRPr lang="de-DE" dirty="0"/>
          </a:p>
        </p:txBody>
      </p:sp>
      <p:graphicFrame>
        <p:nvGraphicFramePr>
          <p:cNvPr id="15" name="Inhaltsplatzhalter 13">
            <a:extLst>
              <a:ext uri="{FF2B5EF4-FFF2-40B4-BE49-F238E27FC236}">
                <a16:creationId xmlns:a16="http://schemas.microsoft.com/office/drawing/2014/main" id="{93DA6D58-FD05-4E25-BAF2-B1DBDE5F3405}"/>
              </a:ext>
            </a:extLst>
          </p:cNvPr>
          <p:cNvGraphicFramePr>
            <a:graphicFrameLocks noGrp="1"/>
          </p:cNvGraphicFramePr>
          <p:nvPr>
            <p:ph sz="quarter" idx="16"/>
            <p:extLst>
              <p:ext uri="{D42A27DB-BD31-4B8C-83A1-F6EECF244321}">
                <p14:modId xmlns:p14="http://schemas.microsoft.com/office/powerpoint/2010/main" val="2812552243"/>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057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46C47A51-55CF-4EF0-B030-2659C95F1FCA}" type="datetime4">
              <a:rPr lang="de-DE" smtClean="0"/>
              <a:pPr/>
              <a:t>13.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19</a:t>
            </a:fld>
            <a:endParaRPr lang="de-DE"/>
          </a:p>
        </p:txBody>
      </p:sp>
      <p:graphicFrame>
        <p:nvGraphicFramePr>
          <p:cNvPr id="8" name="Inhaltsplatzhalter 7">
            <a:extLst>
              <a:ext uri="{FF2B5EF4-FFF2-40B4-BE49-F238E27FC236}">
                <a16:creationId xmlns:a16="http://schemas.microsoft.com/office/drawing/2014/main" id="{54139217-4378-4D02-A822-9C1B73E4F0FD}"/>
              </a:ext>
            </a:extLst>
          </p:cNvPr>
          <p:cNvGraphicFramePr>
            <a:graphicFrameLocks noGrp="1"/>
          </p:cNvGraphicFramePr>
          <p:nvPr>
            <p:ph sz="quarter" idx="14"/>
            <p:extLst>
              <p:ext uri="{D42A27DB-BD31-4B8C-83A1-F6EECF244321}">
                <p14:modId xmlns:p14="http://schemas.microsoft.com/office/powerpoint/2010/main" val="2617880079"/>
              </p:ext>
            </p:extLst>
          </p:nvPr>
        </p:nvGraphicFramePr>
        <p:xfrm>
          <a:off x="517525" y="1630363"/>
          <a:ext cx="11156946" cy="4567241"/>
        </p:xfrm>
        <a:graphic>
          <a:graphicData uri="http://schemas.openxmlformats.org/drawingml/2006/table">
            <a:tbl>
              <a:tblPr bandRow="1">
                <a:tableStyleId>{5C22544A-7EE6-4342-B048-85BDC9FD1C3A}</a:tableStyleId>
              </a:tblPr>
              <a:tblGrid>
                <a:gridCol w="2657476">
                  <a:extLst>
                    <a:ext uri="{9D8B030D-6E8A-4147-A177-3AD203B41FA5}">
                      <a16:colId xmlns:a16="http://schemas.microsoft.com/office/drawing/2014/main" val="1576347495"/>
                    </a:ext>
                  </a:extLst>
                </a:gridCol>
                <a:gridCol w="1699894">
                  <a:extLst>
                    <a:ext uri="{9D8B030D-6E8A-4147-A177-3AD203B41FA5}">
                      <a16:colId xmlns:a16="http://schemas.microsoft.com/office/drawing/2014/main" val="2304917957"/>
                    </a:ext>
                  </a:extLst>
                </a:gridCol>
                <a:gridCol w="1699894">
                  <a:extLst>
                    <a:ext uri="{9D8B030D-6E8A-4147-A177-3AD203B41FA5}">
                      <a16:colId xmlns:a16="http://schemas.microsoft.com/office/drawing/2014/main" val="3980473287"/>
                    </a:ext>
                  </a:extLst>
                </a:gridCol>
                <a:gridCol w="1699894">
                  <a:extLst>
                    <a:ext uri="{9D8B030D-6E8A-4147-A177-3AD203B41FA5}">
                      <a16:colId xmlns:a16="http://schemas.microsoft.com/office/drawing/2014/main" val="1770291054"/>
                    </a:ext>
                  </a:extLst>
                </a:gridCol>
                <a:gridCol w="1699894">
                  <a:extLst>
                    <a:ext uri="{9D8B030D-6E8A-4147-A177-3AD203B41FA5}">
                      <a16:colId xmlns:a16="http://schemas.microsoft.com/office/drawing/2014/main" val="3802573952"/>
                    </a:ext>
                  </a:extLst>
                </a:gridCol>
                <a:gridCol w="1699894">
                  <a:extLst>
                    <a:ext uri="{9D8B030D-6E8A-4147-A177-3AD203B41FA5}">
                      <a16:colId xmlns:a16="http://schemas.microsoft.com/office/drawing/2014/main" val="2283785675"/>
                    </a:ext>
                  </a:extLst>
                </a:gridCol>
              </a:tblGrid>
              <a:tr h="432000">
                <a:tc>
                  <a:txBody>
                    <a:bodyPr/>
                    <a:lstStyle/>
                    <a:p>
                      <a:r>
                        <a:rPr lang="de-DE" sz="1400" b="1" dirty="0">
                          <a:solidFill>
                            <a:schemeClr val="bg1"/>
                          </a:solidFill>
                          <a:latin typeface="+mn-lt"/>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solidFill>
                  <a:srgbClr val="041E42"/>
                </a:solidFill>
              </a:rPr>
              <a:t>Inhaltsfolie | Tabellenbeispiel</a:t>
            </a:r>
          </a:p>
        </p:txBody>
      </p:sp>
      <p:sp>
        <p:nvSpPr>
          <p:cNvPr id="14" name="Bildplatzhalter 13">
            <a:extLst>
              <a:ext uri="{FF2B5EF4-FFF2-40B4-BE49-F238E27FC236}">
                <a16:creationId xmlns:a16="http://schemas.microsoft.com/office/drawing/2014/main" id="{0F378570-EA0D-4657-B93B-B72EEFFC33EA}"/>
              </a:ext>
            </a:extLst>
          </p:cNvPr>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47238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p:txBody>
          <a:bodyPr/>
          <a:lstStyle/>
          <a:p>
            <a:fld id="{0C4F62D7-0982-4F8E-A3D4-B1A289303BFF}" type="datetime4">
              <a:rPr lang="de-DE" smtClean="0"/>
              <a:t>13. Juli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p:txBody>
          <a:bodyPr/>
          <a:lstStyle/>
          <a:p>
            <a:r>
              <a:rPr lang="de-DE" dirty="0"/>
              <a:t>06</a:t>
            </a:r>
          </a:p>
        </p:txBody>
      </p:sp>
      <p:sp>
        <p:nvSpPr>
          <p:cNvPr id="15" name="Textplatzhalter 14">
            <a:extLst>
              <a:ext uri="{FF2B5EF4-FFF2-40B4-BE49-F238E27FC236}">
                <a16:creationId xmlns:a16="http://schemas.microsoft.com/office/drawing/2014/main" id="{59EED49E-3FE2-49C7-8252-8A8549957951}"/>
              </a:ext>
            </a:extLst>
          </p:cNvPr>
          <p:cNvSpPr>
            <a:spLocks noGrp="1"/>
          </p:cNvSpPr>
          <p:nvPr>
            <p:ph type="body" sz="quarter" idx="25"/>
          </p:nvPr>
        </p:nvSpPr>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9481C70C-776C-487C-9CC3-F573F4424EA4}"/>
              </a:ext>
            </a:extLst>
          </p:cNvPr>
          <p:cNvSpPr>
            <a:spLocks noGrp="1"/>
          </p:cNvSpPr>
          <p:nvPr>
            <p:ph type="body" sz="quarter" idx="26"/>
          </p:nvPr>
        </p:nvSpPr>
        <p:spPr/>
        <p:txBody>
          <a:bodyPr/>
          <a:lstStyle/>
          <a:p>
            <a:r>
              <a:rPr lang="de-DE" dirty="0"/>
              <a:t>07</a:t>
            </a:r>
          </a:p>
        </p:txBody>
      </p:sp>
      <p:sp>
        <p:nvSpPr>
          <p:cNvPr id="17" name="Textplatzhalter 16">
            <a:extLst>
              <a:ext uri="{FF2B5EF4-FFF2-40B4-BE49-F238E27FC236}">
                <a16:creationId xmlns:a16="http://schemas.microsoft.com/office/drawing/2014/main" id="{7BF8A087-9D21-4804-93EC-D0F0BEFB42D4}"/>
              </a:ext>
            </a:extLst>
          </p:cNvPr>
          <p:cNvSpPr>
            <a:spLocks noGrp="1"/>
          </p:cNvSpPr>
          <p:nvPr>
            <p:ph type="body" sz="quarter" idx="27"/>
          </p:nvPr>
        </p:nvSpPr>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55AE6878-1B1A-412B-869C-D66E08394212}"/>
              </a:ext>
            </a:extLst>
          </p:cNvPr>
          <p:cNvSpPr>
            <a:spLocks noGrp="1"/>
          </p:cNvSpPr>
          <p:nvPr>
            <p:ph type="body" sz="quarter" idx="28"/>
          </p:nvPr>
        </p:nvSpPr>
        <p:spPr/>
        <p:txBody>
          <a:bodyPr/>
          <a:lstStyle/>
          <a:p>
            <a:r>
              <a:rPr lang="de-DE" dirty="0"/>
              <a:t>08</a:t>
            </a:r>
          </a:p>
        </p:txBody>
      </p:sp>
      <p:sp>
        <p:nvSpPr>
          <p:cNvPr id="19" name="Textplatzhalter 18">
            <a:extLst>
              <a:ext uri="{FF2B5EF4-FFF2-40B4-BE49-F238E27FC236}">
                <a16:creationId xmlns:a16="http://schemas.microsoft.com/office/drawing/2014/main" id="{21D68933-4D91-4017-8092-91E8C3DE9667}"/>
              </a:ext>
            </a:extLst>
          </p:cNvPr>
          <p:cNvSpPr>
            <a:spLocks noGrp="1"/>
          </p:cNvSpPr>
          <p:nvPr>
            <p:ph type="body" sz="quarter" idx="29"/>
          </p:nvPr>
        </p:nvSpPr>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DF772C26-4A90-4712-99D4-4970A488F5FD}"/>
              </a:ext>
            </a:extLst>
          </p:cNvPr>
          <p:cNvSpPr>
            <a:spLocks noGrp="1"/>
          </p:cNvSpPr>
          <p:nvPr>
            <p:ph type="body" sz="quarter" idx="30"/>
          </p:nvPr>
        </p:nvSpPr>
        <p:spPr/>
        <p:txBody>
          <a:bodyPr/>
          <a:lstStyle/>
          <a:p>
            <a:r>
              <a:rPr lang="de-DE" dirty="0"/>
              <a:t>11</a:t>
            </a:r>
          </a:p>
        </p:txBody>
      </p:sp>
      <p:sp>
        <p:nvSpPr>
          <p:cNvPr id="21" name="Textplatzhalter 20">
            <a:extLst>
              <a:ext uri="{FF2B5EF4-FFF2-40B4-BE49-F238E27FC236}">
                <a16:creationId xmlns:a16="http://schemas.microsoft.com/office/drawing/2014/main" id="{C58B4322-C4AE-4F66-9E71-875D89FE985A}"/>
              </a:ext>
            </a:extLst>
          </p:cNvPr>
          <p:cNvSpPr>
            <a:spLocks noGrp="1"/>
          </p:cNvSpPr>
          <p:nvPr>
            <p:ph type="body" sz="quarter" idx="31"/>
          </p:nvPr>
        </p:nvSpPr>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1E85294F-051C-476B-A8F3-6C25CC62C956}"/>
              </a:ext>
            </a:extLst>
          </p:cNvPr>
          <p:cNvSpPr>
            <a:spLocks noGrp="1"/>
          </p:cNvSpPr>
          <p:nvPr>
            <p:ph type="body" sz="quarter" idx="32"/>
          </p:nvPr>
        </p:nvSpPr>
        <p:spPr/>
        <p:txBody>
          <a:bodyPr/>
          <a:lstStyle/>
          <a:p>
            <a:r>
              <a:rPr lang="de-DE" dirty="0"/>
              <a:t>09</a:t>
            </a:r>
          </a:p>
        </p:txBody>
      </p:sp>
      <p:sp>
        <p:nvSpPr>
          <p:cNvPr id="23" name="Textplatzhalter 22">
            <a:extLst>
              <a:ext uri="{FF2B5EF4-FFF2-40B4-BE49-F238E27FC236}">
                <a16:creationId xmlns:a16="http://schemas.microsoft.com/office/drawing/2014/main" id="{C265AB66-A098-4B36-BD15-3F3290882910}"/>
              </a:ext>
            </a:extLst>
          </p:cNvPr>
          <p:cNvSpPr>
            <a:spLocks noGrp="1"/>
          </p:cNvSpPr>
          <p:nvPr>
            <p:ph type="body" sz="quarter" idx="33"/>
          </p:nvPr>
        </p:nvSpPr>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8EB8BA56-7CAD-4CDB-B315-7B085286A1F3}"/>
              </a:ext>
            </a:extLst>
          </p:cNvPr>
          <p:cNvSpPr>
            <a:spLocks noGrp="1"/>
          </p:cNvSpPr>
          <p:nvPr>
            <p:ph type="body" sz="quarter" idx="34"/>
          </p:nvPr>
        </p:nvSpPr>
        <p:spPr/>
        <p:txBody>
          <a:bodyPr/>
          <a:lstStyle/>
          <a:p>
            <a:r>
              <a:rPr lang="de-DE" dirty="0"/>
              <a:t>10</a:t>
            </a:r>
          </a:p>
        </p:txBody>
      </p:sp>
      <p:sp>
        <p:nvSpPr>
          <p:cNvPr id="25" name="Textplatzhalter 24">
            <a:extLst>
              <a:ext uri="{FF2B5EF4-FFF2-40B4-BE49-F238E27FC236}">
                <a16:creationId xmlns:a16="http://schemas.microsoft.com/office/drawing/2014/main" id="{59687893-49C6-4037-869B-503B054BE12B}"/>
              </a:ext>
            </a:extLst>
          </p:cNvPr>
          <p:cNvSpPr>
            <a:spLocks noGrp="1"/>
          </p:cNvSpPr>
          <p:nvPr>
            <p:ph type="body" sz="quarter" idx="35"/>
          </p:nvPr>
        </p:nvSpPr>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ED7AD97A-C042-429F-A1BD-A9A3FD4F383F}"/>
              </a:ext>
            </a:extLst>
          </p:cNvPr>
          <p:cNvSpPr>
            <a:spLocks noGrp="1"/>
          </p:cNvSpPr>
          <p:nvPr>
            <p:ph type="body" sz="quarter" idx="36"/>
          </p:nvPr>
        </p:nvSpPr>
        <p:spPr/>
        <p:txBody>
          <a:bodyPr/>
          <a:lstStyle/>
          <a:p>
            <a:r>
              <a:rPr lang="de-DE" dirty="0"/>
              <a:t>12</a:t>
            </a:r>
          </a:p>
        </p:txBody>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p:txBody>
          <a:bodyPr/>
          <a:lstStyle/>
          <a:p>
            <a:r>
              <a:rPr lang="de-DE" dirty="0">
                <a:solidFill>
                  <a:srgbClr val="041E42"/>
                </a:solidFill>
              </a:rPr>
              <a:t>Agenda</a:t>
            </a:r>
          </a:p>
        </p:txBody>
      </p:sp>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37"/>
          </p:nvPr>
        </p:nvSpPr>
        <p:spPr/>
        <p:txBody>
          <a:bodyPr/>
          <a:lstStyle/>
          <a:p>
            <a:r>
              <a:rPr lang="de-DE" dirty="0">
                <a:solidFill>
                  <a:srgbClr val="041E42"/>
                </a:solidFill>
              </a:rPr>
              <a:t>Subheadline möglich. Gegebenenfalls löschen.</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p:txBody>
          <a:bodyPr/>
          <a:lstStyle/>
          <a:p>
            <a:r>
              <a:rPr lang="de-DE" dirty="0"/>
              <a:t>01</a:t>
            </a:r>
          </a:p>
        </p:txBody>
      </p:sp>
      <p:sp>
        <p:nvSpPr>
          <p:cNvPr id="32" name="Bildplatzhalter 31">
            <a:extLst>
              <a:ext uri="{FF2B5EF4-FFF2-40B4-BE49-F238E27FC236}">
                <a16:creationId xmlns:a16="http://schemas.microsoft.com/office/drawing/2014/main" id="{34780B06-AE09-4494-A6C1-5EB8F003FBAE}"/>
              </a:ext>
            </a:extLst>
          </p:cNvPr>
          <p:cNvSpPr>
            <a:spLocks noGrp="1"/>
          </p:cNvSpPr>
          <p:nvPr>
            <p:ph type="pic" sz="quarter" idx="38"/>
          </p:nvPr>
        </p:nvSpPr>
        <p:spPr/>
      </p:sp>
    </p:spTree>
    <p:extLst>
      <p:ext uri="{BB962C8B-B14F-4D97-AF65-F5344CB8AC3E}">
        <p14:creationId xmlns:p14="http://schemas.microsoft.com/office/powerpoint/2010/main" val="3776860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1FE59717-7909-4F47-816D-BDA6E38CEBDA}" type="datetime4">
              <a:rPr lang="de-DE" smtClean="0"/>
              <a:pPr/>
              <a:t>13.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20</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solidFill>
                  <a:srgbClr val="041E42"/>
                </a:solidFill>
              </a:rPr>
              <a:t>Inhaltsfolie mit Text | Tabellenbeispiel</a:t>
            </a:r>
          </a:p>
        </p:txBody>
      </p:sp>
      <p:graphicFrame>
        <p:nvGraphicFramePr>
          <p:cNvPr id="9" name="Inhaltsplatzhalter 7">
            <a:extLst>
              <a:ext uri="{FF2B5EF4-FFF2-40B4-BE49-F238E27FC236}">
                <a16:creationId xmlns:a16="http://schemas.microsoft.com/office/drawing/2014/main" id="{3E25DDFD-9591-4F34-B989-A3E9481E30A4}"/>
              </a:ext>
            </a:extLst>
          </p:cNvPr>
          <p:cNvGraphicFramePr>
            <a:graphicFrameLocks noGrp="1"/>
          </p:cNvGraphicFramePr>
          <p:nvPr>
            <p:ph sz="quarter" idx="16"/>
            <p:extLst>
              <p:ext uri="{D42A27DB-BD31-4B8C-83A1-F6EECF244321}">
                <p14:modId xmlns:p14="http://schemas.microsoft.com/office/powerpoint/2010/main" val="1949150044"/>
              </p:ext>
            </p:extLst>
          </p:nvPr>
        </p:nvGraphicFramePr>
        <p:xfrm>
          <a:off x="517525" y="1631950"/>
          <a:ext cx="7364411" cy="4567241"/>
        </p:xfrm>
        <a:graphic>
          <a:graphicData uri="http://schemas.openxmlformats.org/drawingml/2006/table">
            <a:tbl>
              <a:tblPr bandRow="1">
                <a:tableStyleId>{5C22544A-7EE6-4342-B048-85BDC9FD1C3A}</a:tableStyleId>
              </a:tblPr>
              <a:tblGrid>
                <a:gridCol w="2655083">
                  <a:extLst>
                    <a:ext uri="{9D8B030D-6E8A-4147-A177-3AD203B41FA5}">
                      <a16:colId xmlns:a16="http://schemas.microsoft.com/office/drawing/2014/main" val="1576347495"/>
                    </a:ext>
                  </a:extLst>
                </a:gridCol>
                <a:gridCol w="2354664">
                  <a:extLst>
                    <a:ext uri="{9D8B030D-6E8A-4147-A177-3AD203B41FA5}">
                      <a16:colId xmlns:a16="http://schemas.microsoft.com/office/drawing/2014/main" val="2304917957"/>
                    </a:ext>
                  </a:extLst>
                </a:gridCol>
                <a:gridCol w="2354664">
                  <a:extLst>
                    <a:ext uri="{9D8B030D-6E8A-4147-A177-3AD203B41FA5}">
                      <a16:colId xmlns:a16="http://schemas.microsoft.com/office/drawing/2014/main" val="3980473287"/>
                    </a:ext>
                  </a:extLst>
                </a:gridCol>
              </a:tblGrid>
              <a:tr h="432000">
                <a:tc>
                  <a:txBody>
                    <a:bodyPr/>
                    <a:lstStyle/>
                    <a:p>
                      <a:r>
                        <a:rPr lang="de-DE" sz="1400" b="1" dirty="0">
                          <a:solidFill>
                            <a:schemeClr val="bg1"/>
                          </a:solidFill>
                          <a:latin typeface="+mn-lt"/>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7" name="Bildplatzhalter 16">
            <a:extLst>
              <a:ext uri="{FF2B5EF4-FFF2-40B4-BE49-F238E27FC236}">
                <a16:creationId xmlns:a16="http://schemas.microsoft.com/office/drawing/2014/main" id="{048A1E36-0838-4C14-9904-4DA30EC9BB3B}"/>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402914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p:txBody>
          <a:bodyPr/>
          <a:lstStyle/>
          <a:p>
            <a:r>
              <a:rPr lang="de-DE" dirty="0"/>
              <a:t>Folie zur freien Gestaltung | Rot</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p:txBody>
          <a:bodyPr/>
          <a:lstStyle/>
          <a:p>
            <a:fld id="{918AC36B-791A-47D3-A533-89C59211B4C3}" type="datetime4">
              <a:rPr lang="de-DE" smtClean="0"/>
              <a:t>13. Juli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23"/>
          </p:nvPr>
        </p:nvSpPr>
        <p:spPr/>
        <p:txBody>
          <a:bodyPr/>
          <a:lstStyle/>
          <a:p>
            <a:r>
              <a:rPr lang="de-DE" dirty="0"/>
              <a:t>Subheadline möglich. Gegebenenfalls löschen.</a:t>
            </a:r>
          </a:p>
        </p:txBody>
      </p:sp>
      <p:sp>
        <p:nvSpPr>
          <p:cNvPr id="6" name="Bildplatzhalter 5">
            <a:extLst>
              <a:ext uri="{FF2B5EF4-FFF2-40B4-BE49-F238E27FC236}">
                <a16:creationId xmlns:a16="http://schemas.microsoft.com/office/drawing/2014/main" id="{40A6ACDF-3CAD-426F-BBA4-9D89E7B01BA0}"/>
              </a:ext>
            </a:extLst>
          </p:cNvPr>
          <p:cNvSpPr>
            <a:spLocks noGrp="1"/>
          </p:cNvSpPr>
          <p:nvPr>
            <p:ph type="pic" sz="quarter" idx="38"/>
          </p:nvPr>
        </p:nvSpPr>
        <p:spPr/>
      </p:sp>
    </p:spTree>
    <p:extLst>
      <p:ext uri="{BB962C8B-B14F-4D97-AF65-F5344CB8AC3E}">
        <p14:creationId xmlns:p14="http://schemas.microsoft.com/office/powerpoint/2010/main" val="363977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p:txBody>
          <a:bodyPr/>
          <a:lstStyle/>
          <a:p>
            <a:r>
              <a:rPr lang="de-DE" dirty="0"/>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10669023" y="6634666"/>
            <a:ext cx="597921" cy="123111"/>
          </a:xfrm>
        </p:spPr>
        <p:txBody>
          <a:bodyPr/>
          <a:lstStyle/>
          <a:p>
            <a:fld id="{080384BF-B383-402A-8D02-972807FDB2E8}" type="datetime4">
              <a:rPr lang="de-DE" smtClean="0"/>
              <a:t>13. Juli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1560647" y="6634666"/>
            <a:ext cx="115416" cy="123111"/>
          </a:xfrm>
        </p:spPr>
        <p:txBody>
          <a:bodyPr/>
          <a:lstStyle/>
          <a:p>
            <a:fld id="{D949F9DF-37BD-4CD6-BF49-65BA579E1D7A}" type="slidenum">
              <a:rPr lang="de-DE" smtClean="0"/>
              <a:pPr/>
              <a:t>22</a:t>
            </a:fld>
            <a:endParaRPr lang="de-DE"/>
          </a:p>
        </p:txBody>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23"/>
          </p:nvPr>
        </p:nvSpPr>
        <p:spPr/>
        <p:txBody>
          <a:bodyPr/>
          <a:lstStyle/>
          <a:p>
            <a:r>
              <a:rPr lang="de-DE" dirty="0"/>
              <a:t>Subheadline möglich. Gegebenenfalls löschen.</a:t>
            </a:r>
          </a:p>
        </p:txBody>
      </p:sp>
      <p:sp>
        <p:nvSpPr>
          <p:cNvPr id="5" name="Bildplatzhalter 4">
            <a:extLst>
              <a:ext uri="{FF2B5EF4-FFF2-40B4-BE49-F238E27FC236}">
                <a16:creationId xmlns:a16="http://schemas.microsoft.com/office/drawing/2014/main" id="{0A02B778-E6A5-4E82-86EF-7D5D030211D6}"/>
              </a:ext>
            </a:extLst>
          </p:cNvPr>
          <p:cNvSpPr>
            <a:spLocks noGrp="1"/>
          </p:cNvSpPr>
          <p:nvPr>
            <p:ph type="pic" sz="quarter" idx="38"/>
          </p:nvPr>
        </p:nvSpPr>
        <p:spPr/>
      </p:sp>
      <p:cxnSp>
        <p:nvCxnSpPr>
          <p:cNvPr id="9" name="Gerader Verbinder 8">
            <a:extLst>
              <a:ext uri="{FF2B5EF4-FFF2-40B4-BE49-F238E27FC236}">
                <a16:creationId xmlns:a16="http://schemas.microsoft.com/office/drawing/2014/main" id="{E1071372-1E84-44F5-9BEA-E9FE0F4A691D}"/>
              </a:ext>
            </a:extLst>
          </p:cNvPr>
          <p:cNvCxnSpPr>
            <a:cxnSpLocks/>
          </p:cNvCxnSpPr>
          <p:nvPr/>
        </p:nvCxnSpPr>
        <p:spPr>
          <a:xfrm>
            <a:off x="518317" y="3786038"/>
            <a:ext cx="11157746"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D08E4E3C-4103-45FC-B01A-D1ABDCFDB7E7}"/>
              </a:ext>
            </a:extLst>
          </p:cNvPr>
          <p:cNvSpPr/>
          <p:nvPr/>
        </p:nvSpPr>
        <p:spPr>
          <a:xfrm>
            <a:off x="87831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01</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14" name="Textfeld 13">
            <a:extLst>
              <a:ext uri="{FF2B5EF4-FFF2-40B4-BE49-F238E27FC236}">
                <a16:creationId xmlns:a16="http://schemas.microsoft.com/office/drawing/2014/main" id="{D1714DA7-104A-4EFA-9EE4-23B15C2F8780}"/>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ea typeface="+mn-ea"/>
                <a:cs typeface="+mn-cs"/>
              </a:rPr>
              <a:t>XXXX</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ea typeface="+mn-ea"/>
                <a:cs typeface="+mn-cs"/>
              </a:rPr>
              <a:t>dolor sit amet, conse</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tetur sadipscing elitr.</a:t>
            </a:r>
          </a:p>
        </p:txBody>
      </p:sp>
      <p:cxnSp>
        <p:nvCxnSpPr>
          <p:cNvPr id="15" name="Gerader Verbinder 14">
            <a:extLst>
              <a:ext uri="{FF2B5EF4-FFF2-40B4-BE49-F238E27FC236}">
                <a16:creationId xmlns:a16="http://schemas.microsoft.com/office/drawing/2014/main" id="{6F1D99A6-D75E-4FA2-8CA7-73B87D87197A}"/>
              </a:ext>
            </a:extLst>
          </p:cNvPr>
          <p:cNvCxnSpPr>
            <a:cxnSpLocks/>
          </p:cNvCxnSpPr>
          <p:nvPr/>
        </p:nvCxnSpPr>
        <p:spPr>
          <a:xfrm>
            <a:off x="105831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565D7306-FF2E-4C4B-AB0C-D8916622164B}"/>
              </a:ext>
            </a:extLst>
          </p:cNvPr>
          <p:cNvSpPr/>
          <p:nvPr/>
        </p:nvSpPr>
        <p:spPr>
          <a:xfrm>
            <a:off x="253628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02</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17" name="Textfeld 16">
            <a:extLst>
              <a:ext uri="{FF2B5EF4-FFF2-40B4-BE49-F238E27FC236}">
                <a16:creationId xmlns:a16="http://schemas.microsoft.com/office/drawing/2014/main" id="{BC3C2673-1E18-4165-B750-9BC3BB7B6A5E}"/>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ea typeface="+mn-ea"/>
                <a:cs typeface="+mn-cs"/>
              </a:rPr>
              <a:t>XXXX</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ea typeface="+mn-ea"/>
                <a:cs typeface="+mn-cs"/>
              </a:rPr>
              <a:t>dolor sit amet, conse</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tetur sadipscing elitr.</a:t>
            </a:r>
          </a:p>
        </p:txBody>
      </p:sp>
      <p:cxnSp>
        <p:nvCxnSpPr>
          <p:cNvPr id="18" name="Gerader Verbinder 17">
            <a:extLst>
              <a:ext uri="{FF2B5EF4-FFF2-40B4-BE49-F238E27FC236}">
                <a16:creationId xmlns:a16="http://schemas.microsoft.com/office/drawing/2014/main" id="{14823183-FD11-4E20-84AA-F0E51D83189F}"/>
              </a:ext>
            </a:extLst>
          </p:cNvPr>
          <p:cNvCxnSpPr>
            <a:cxnSpLocks/>
          </p:cNvCxnSpPr>
          <p:nvPr/>
        </p:nvCxnSpPr>
        <p:spPr>
          <a:xfrm>
            <a:off x="271628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A3416709-79FF-4027-A796-52020EDE0049}"/>
              </a:ext>
            </a:extLst>
          </p:cNvPr>
          <p:cNvSpPr/>
          <p:nvPr/>
        </p:nvSpPr>
        <p:spPr>
          <a:xfrm>
            <a:off x="419424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03</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20" name="Textfeld 19">
            <a:extLst>
              <a:ext uri="{FF2B5EF4-FFF2-40B4-BE49-F238E27FC236}">
                <a16:creationId xmlns:a16="http://schemas.microsoft.com/office/drawing/2014/main" id="{BE035C7C-36A8-494D-81AE-DC3149076513}"/>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ea typeface="+mn-ea"/>
                <a:cs typeface="+mn-cs"/>
              </a:rPr>
              <a:t>XXXX</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ea typeface="+mn-ea"/>
                <a:cs typeface="+mn-cs"/>
              </a:rPr>
              <a:t>dolor sit amet, conse</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tetur sadipscing elitr.</a:t>
            </a:r>
          </a:p>
        </p:txBody>
      </p:sp>
      <p:cxnSp>
        <p:nvCxnSpPr>
          <p:cNvPr id="21" name="Gerader Verbinder 20">
            <a:extLst>
              <a:ext uri="{FF2B5EF4-FFF2-40B4-BE49-F238E27FC236}">
                <a16:creationId xmlns:a16="http://schemas.microsoft.com/office/drawing/2014/main" id="{1D112CF3-8383-46D0-B1ED-6988EA940D4E}"/>
              </a:ext>
            </a:extLst>
          </p:cNvPr>
          <p:cNvCxnSpPr>
            <a:cxnSpLocks/>
          </p:cNvCxnSpPr>
          <p:nvPr/>
        </p:nvCxnSpPr>
        <p:spPr>
          <a:xfrm>
            <a:off x="437424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765FF3EF-880F-4E89-A54B-E1AE9D51CE7D}"/>
              </a:ext>
            </a:extLst>
          </p:cNvPr>
          <p:cNvSpPr/>
          <p:nvPr/>
        </p:nvSpPr>
        <p:spPr>
          <a:xfrm>
            <a:off x="585221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04</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23" name="Textfeld 22">
            <a:extLst>
              <a:ext uri="{FF2B5EF4-FFF2-40B4-BE49-F238E27FC236}">
                <a16:creationId xmlns:a16="http://schemas.microsoft.com/office/drawing/2014/main" id="{E1B6E122-B42C-463D-AFC5-33871634B077}"/>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ea typeface="+mn-ea"/>
                <a:cs typeface="+mn-cs"/>
              </a:rPr>
              <a:t>XXXX</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ea typeface="+mn-ea"/>
                <a:cs typeface="+mn-cs"/>
              </a:rPr>
              <a:t>dolor sit amet, conse</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tetur sadipscing elitr.</a:t>
            </a:r>
          </a:p>
        </p:txBody>
      </p:sp>
      <p:cxnSp>
        <p:nvCxnSpPr>
          <p:cNvPr id="24" name="Gerader Verbinder 23">
            <a:extLst>
              <a:ext uri="{FF2B5EF4-FFF2-40B4-BE49-F238E27FC236}">
                <a16:creationId xmlns:a16="http://schemas.microsoft.com/office/drawing/2014/main" id="{B4A31E17-B0A7-4EAC-A9A9-E7AED1B6B824}"/>
              </a:ext>
            </a:extLst>
          </p:cNvPr>
          <p:cNvCxnSpPr>
            <a:cxnSpLocks/>
          </p:cNvCxnSpPr>
          <p:nvPr/>
        </p:nvCxnSpPr>
        <p:spPr>
          <a:xfrm>
            <a:off x="603221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B2A088BA-5ABB-4A00-B388-623604F72969}"/>
              </a:ext>
            </a:extLst>
          </p:cNvPr>
          <p:cNvSpPr/>
          <p:nvPr/>
        </p:nvSpPr>
        <p:spPr>
          <a:xfrm>
            <a:off x="751017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05</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26" name="Textfeld 25">
            <a:extLst>
              <a:ext uri="{FF2B5EF4-FFF2-40B4-BE49-F238E27FC236}">
                <a16:creationId xmlns:a16="http://schemas.microsoft.com/office/drawing/2014/main" id="{0042B717-6B4F-40D7-AAB2-849F0A92CEF2}"/>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ea typeface="+mn-ea"/>
                <a:cs typeface="+mn-cs"/>
              </a:rPr>
              <a:t>XXXX</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ea typeface="+mn-ea"/>
                <a:cs typeface="+mn-cs"/>
              </a:rPr>
              <a:t>dolor sit amet, conse</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tetur sadipscing elitr.</a:t>
            </a:r>
          </a:p>
        </p:txBody>
      </p:sp>
      <p:cxnSp>
        <p:nvCxnSpPr>
          <p:cNvPr id="27" name="Gerader Verbinder 26">
            <a:extLst>
              <a:ext uri="{FF2B5EF4-FFF2-40B4-BE49-F238E27FC236}">
                <a16:creationId xmlns:a16="http://schemas.microsoft.com/office/drawing/2014/main" id="{F6486C98-F537-4077-85EF-54A18E90B299}"/>
              </a:ext>
            </a:extLst>
          </p:cNvPr>
          <p:cNvCxnSpPr>
            <a:cxnSpLocks/>
          </p:cNvCxnSpPr>
          <p:nvPr/>
        </p:nvCxnSpPr>
        <p:spPr>
          <a:xfrm>
            <a:off x="769017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354C4822-EC9B-4A5C-9686-06CC93790E06}"/>
              </a:ext>
            </a:extLst>
          </p:cNvPr>
          <p:cNvSpPr/>
          <p:nvPr/>
        </p:nvSpPr>
        <p:spPr>
          <a:xfrm>
            <a:off x="916814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06</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29" name="Textfeld 28">
            <a:extLst>
              <a:ext uri="{FF2B5EF4-FFF2-40B4-BE49-F238E27FC236}">
                <a16:creationId xmlns:a16="http://schemas.microsoft.com/office/drawing/2014/main" id="{39BA546F-DB83-425D-A4FA-FB7931FAAEA2}"/>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ea typeface="+mn-ea"/>
                <a:cs typeface="+mn-cs"/>
              </a:rPr>
              <a:t>XXXX</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ea typeface="+mn-ea"/>
                <a:cs typeface="+mn-cs"/>
              </a:rPr>
              <a:t>dolor sit amet, conse</a:t>
            </a:r>
            <a:br>
              <a:rPr kumimoji="0" lang="de-DE" sz="1400" b="0" i="0" u="none" strike="noStrike" kern="1200" cap="none" spc="0" normalizeH="0" baseline="0" noProof="0" dirty="0">
                <a:ln>
                  <a:noFill/>
                </a:ln>
                <a:effectLst/>
                <a:uLnTx/>
                <a:uFillTx/>
                <a:ea typeface="+mn-ea"/>
                <a:cs typeface="+mn-cs"/>
              </a:rPr>
            </a:br>
            <a:r>
              <a:rPr kumimoji="0" lang="de-DE" sz="1400" b="0" i="0" u="none" strike="noStrike" kern="1200" cap="none" spc="0" normalizeH="0" baseline="0" noProof="0" dirty="0">
                <a:ln>
                  <a:noFill/>
                </a:ln>
                <a:effectLst/>
                <a:uLnTx/>
                <a:uFillTx/>
                <a:ea typeface="+mn-ea"/>
                <a:cs typeface="+mn-cs"/>
              </a:rPr>
              <a:t>tetur sadipscing elitr.</a:t>
            </a:r>
          </a:p>
        </p:txBody>
      </p:sp>
      <p:cxnSp>
        <p:nvCxnSpPr>
          <p:cNvPr id="30" name="Gerader Verbinder 29">
            <a:extLst>
              <a:ext uri="{FF2B5EF4-FFF2-40B4-BE49-F238E27FC236}">
                <a16:creationId xmlns:a16="http://schemas.microsoft.com/office/drawing/2014/main" id="{35A9ACAE-4FAF-4D57-B752-BD918D8825AA}"/>
              </a:ext>
            </a:extLst>
          </p:cNvPr>
          <p:cNvCxnSpPr>
            <a:cxnSpLocks/>
          </p:cNvCxnSpPr>
          <p:nvPr/>
        </p:nvCxnSpPr>
        <p:spPr>
          <a:xfrm>
            <a:off x="934814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193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solidFill>
                  <a:srgbClr val="041E42"/>
                </a:solidFill>
              </a:rPr>
              <a:t>Folie zur freien Gestaltung | weiß</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417351" y="6634666"/>
            <a:ext cx="849593" cy="123111"/>
          </a:xfrm>
        </p:spPr>
        <p:txBody>
          <a:bodyPr/>
          <a:lstStyle/>
          <a:p>
            <a:fld id="{5FADC197-EFCD-4D68-B575-1F719B305A10}" type="datetime4">
              <a:rPr lang="de-DE" smtClean="0"/>
              <a:pPr/>
              <a:t>13. Juli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23</a:t>
            </a:fld>
            <a:endParaRPr lang="de-DE"/>
          </a:p>
        </p:txBody>
      </p:sp>
      <p:sp>
        <p:nvSpPr>
          <p:cNvPr id="13" name="Bildplatzhalter 12">
            <a:extLst>
              <a:ext uri="{FF2B5EF4-FFF2-40B4-BE49-F238E27FC236}">
                <a16:creationId xmlns:a16="http://schemas.microsoft.com/office/drawing/2014/main" id="{A3624062-A4BA-4673-BCF3-DF7E7DBA87EB}"/>
              </a:ext>
            </a:extLst>
          </p:cNvPr>
          <p:cNvSpPr>
            <a:spLocks noGrp="1"/>
          </p:cNvSpPr>
          <p:nvPr>
            <p:ph type="pic" sz="quarter" idx="38"/>
          </p:nvPr>
        </p:nvSpPr>
        <p:spPr/>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2627996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a:xfrm>
            <a:off x="518318" y="301185"/>
            <a:ext cx="6844385" cy="332399"/>
          </a:xfrm>
        </p:spPr>
        <p:txBody>
          <a:bodyPr/>
          <a:lstStyle/>
          <a:p>
            <a:r>
              <a:rPr lang="de-DE" dirty="0">
                <a:solidFill>
                  <a:srgbClr val="041E42"/>
                </a:solidFill>
              </a:rPr>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10669023" y="6634666"/>
            <a:ext cx="597921" cy="123111"/>
          </a:xfrm>
        </p:spPr>
        <p:txBody>
          <a:bodyPr/>
          <a:lstStyle/>
          <a:p>
            <a:fld id="{2B16AE0E-63DC-4E0F-AE80-48EACE7B1799}" type="datetime4">
              <a:rPr lang="de-DE" smtClean="0"/>
              <a:pPr/>
              <a:t>13. Juli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1560647" y="6634666"/>
            <a:ext cx="115416" cy="123111"/>
          </a:xfrm>
        </p:spPr>
        <p:txBody>
          <a:bodyPr/>
          <a:lstStyle/>
          <a:p>
            <a:fld id="{D949F9DF-37BD-4CD6-BF49-65BA579E1D7A}" type="slidenum">
              <a:rPr lang="de-DE" smtClean="0"/>
              <a:pPr/>
              <a:t>24</a:t>
            </a:fld>
            <a:endParaRPr lang="de-DE"/>
          </a:p>
        </p:txBody>
      </p:sp>
      <p:sp>
        <p:nvSpPr>
          <p:cNvPr id="13" name="Bildplatzhalter 12">
            <a:extLst>
              <a:ext uri="{FF2B5EF4-FFF2-40B4-BE49-F238E27FC236}">
                <a16:creationId xmlns:a16="http://schemas.microsoft.com/office/drawing/2014/main" id="{E0A56683-09D3-4C7E-81D7-A406670593AE}"/>
              </a:ext>
            </a:extLst>
          </p:cNvPr>
          <p:cNvSpPr>
            <a:spLocks noGrp="1"/>
          </p:cNvSpPr>
          <p:nvPr>
            <p:ph type="pic" sz="quarter" idx="38"/>
          </p:nvPr>
        </p:nvSpPr>
        <p:spPr/>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 möglich. Gegebenenfalls löschen.</a:t>
            </a:r>
          </a:p>
        </p:txBody>
      </p:sp>
      <p:cxnSp>
        <p:nvCxnSpPr>
          <p:cNvPr id="14" name="Gerader Verbinder 13">
            <a:extLst>
              <a:ext uri="{FF2B5EF4-FFF2-40B4-BE49-F238E27FC236}">
                <a16:creationId xmlns:a16="http://schemas.microsoft.com/office/drawing/2014/main" id="{55FC5C21-6406-4E5F-BE04-90F7071258D3}"/>
              </a:ext>
            </a:extLst>
          </p:cNvPr>
          <p:cNvCxnSpPr>
            <a:cxnSpLocks/>
          </p:cNvCxnSpPr>
          <p:nvPr/>
        </p:nvCxnSpPr>
        <p:spPr>
          <a:xfrm>
            <a:off x="518317" y="3786038"/>
            <a:ext cx="11157746" cy="0"/>
          </a:xfrm>
          <a:prstGeom prst="line">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36D6020F-5AA7-4D10-A4F5-5CB9DA02F5AE}"/>
              </a:ext>
            </a:extLst>
          </p:cNvPr>
          <p:cNvSpPr/>
          <p:nvPr/>
        </p:nvSpPr>
        <p:spPr>
          <a:xfrm>
            <a:off x="87831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01</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20" name="Textfeld 19">
            <a:extLst>
              <a:ext uri="{FF2B5EF4-FFF2-40B4-BE49-F238E27FC236}">
                <a16:creationId xmlns:a16="http://schemas.microsoft.com/office/drawing/2014/main" id="{1075E0B1-3B93-4BE8-A243-7292F4BFABAC}"/>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22" name="Gerader Verbinder 21">
            <a:extLst>
              <a:ext uri="{FF2B5EF4-FFF2-40B4-BE49-F238E27FC236}">
                <a16:creationId xmlns:a16="http://schemas.microsoft.com/office/drawing/2014/main" id="{EAEA7A42-2F65-48C1-AFD8-2D23B06CDA7B}"/>
              </a:ext>
            </a:extLst>
          </p:cNvPr>
          <p:cNvCxnSpPr>
            <a:cxnSpLocks/>
          </p:cNvCxnSpPr>
          <p:nvPr/>
        </p:nvCxnSpPr>
        <p:spPr>
          <a:xfrm>
            <a:off x="105831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CCC6DEE0-F4BB-4109-A089-AFBA301387C8}"/>
              </a:ext>
            </a:extLst>
          </p:cNvPr>
          <p:cNvSpPr/>
          <p:nvPr/>
        </p:nvSpPr>
        <p:spPr>
          <a:xfrm>
            <a:off x="253628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02</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29" name="Textfeld 28">
            <a:extLst>
              <a:ext uri="{FF2B5EF4-FFF2-40B4-BE49-F238E27FC236}">
                <a16:creationId xmlns:a16="http://schemas.microsoft.com/office/drawing/2014/main" id="{8C3D5484-097D-4403-804E-16F23DE14947}"/>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30" name="Gerader Verbinder 29">
            <a:extLst>
              <a:ext uri="{FF2B5EF4-FFF2-40B4-BE49-F238E27FC236}">
                <a16:creationId xmlns:a16="http://schemas.microsoft.com/office/drawing/2014/main" id="{7B5E0068-AE0E-4C40-BDFD-677AE43036CA}"/>
              </a:ext>
            </a:extLst>
          </p:cNvPr>
          <p:cNvCxnSpPr>
            <a:cxnSpLocks/>
          </p:cNvCxnSpPr>
          <p:nvPr/>
        </p:nvCxnSpPr>
        <p:spPr>
          <a:xfrm>
            <a:off x="271628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1DC068D8-5555-431D-8342-529B4F90FD7E}"/>
              </a:ext>
            </a:extLst>
          </p:cNvPr>
          <p:cNvSpPr/>
          <p:nvPr/>
        </p:nvSpPr>
        <p:spPr>
          <a:xfrm>
            <a:off x="419424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03</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34" name="Textfeld 33">
            <a:extLst>
              <a:ext uri="{FF2B5EF4-FFF2-40B4-BE49-F238E27FC236}">
                <a16:creationId xmlns:a16="http://schemas.microsoft.com/office/drawing/2014/main" id="{E72D8ED9-3F5E-4449-B1D8-DF4D42595382}"/>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35" name="Gerader Verbinder 34">
            <a:extLst>
              <a:ext uri="{FF2B5EF4-FFF2-40B4-BE49-F238E27FC236}">
                <a16:creationId xmlns:a16="http://schemas.microsoft.com/office/drawing/2014/main" id="{AA0EC2D3-3400-4180-B6CD-EDDE33A24E42}"/>
              </a:ext>
            </a:extLst>
          </p:cNvPr>
          <p:cNvCxnSpPr>
            <a:cxnSpLocks/>
          </p:cNvCxnSpPr>
          <p:nvPr/>
        </p:nvCxnSpPr>
        <p:spPr>
          <a:xfrm>
            <a:off x="437424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62D6E3B8-C935-47BD-B526-26D0903AF2CC}"/>
              </a:ext>
            </a:extLst>
          </p:cNvPr>
          <p:cNvSpPr/>
          <p:nvPr/>
        </p:nvSpPr>
        <p:spPr>
          <a:xfrm>
            <a:off x="585221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04</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38" name="Textfeld 37">
            <a:extLst>
              <a:ext uri="{FF2B5EF4-FFF2-40B4-BE49-F238E27FC236}">
                <a16:creationId xmlns:a16="http://schemas.microsoft.com/office/drawing/2014/main" id="{AC54F63A-DFBB-4198-8220-C331B08331AB}"/>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39" name="Gerader Verbinder 38">
            <a:extLst>
              <a:ext uri="{FF2B5EF4-FFF2-40B4-BE49-F238E27FC236}">
                <a16:creationId xmlns:a16="http://schemas.microsoft.com/office/drawing/2014/main" id="{DC0CF3F4-25A9-4118-80A2-B3DE3D1C0F8D}"/>
              </a:ext>
            </a:extLst>
          </p:cNvPr>
          <p:cNvCxnSpPr>
            <a:cxnSpLocks/>
          </p:cNvCxnSpPr>
          <p:nvPr/>
        </p:nvCxnSpPr>
        <p:spPr>
          <a:xfrm>
            <a:off x="603221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BE390168-B132-4AC1-9C62-AD8DD72768AC}"/>
              </a:ext>
            </a:extLst>
          </p:cNvPr>
          <p:cNvSpPr/>
          <p:nvPr/>
        </p:nvSpPr>
        <p:spPr>
          <a:xfrm>
            <a:off x="751017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05</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42" name="Textfeld 41">
            <a:extLst>
              <a:ext uri="{FF2B5EF4-FFF2-40B4-BE49-F238E27FC236}">
                <a16:creationId xmlns:a16="http://schemas.microsoft.com/office/drawing/2014/main" id="{74D853A8-8AF9-4C7C-A42B-01684609F0E8}"/>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43" name="Gerader Verbinder 42">
            <a:extLst>
              <a:ext uri="{FF2B5EF4-FFF2-40B4-BE49-F238E27FC236}">
                <a16:creationId xmlns:a16="http://schemas.microsoft.com/office/drawing/2014/main" id="{19187237-1FB9-461E-A841-64CB92226CB8}"/>
              </a:ext>
            </a:extLst>
          </p:cNvPr>
          <p:cNvCxnSpPr>
            <a:cxnSpLocks/>
          </p:cNvCxnSpPr>
          <p:nvPr/>
        </p:nvCxnSpPr>
        <p:spPr>
          <a:xfrm>
            <a:off x="769017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FE21DF9C-F4D3-42EE-A00D-670D01F2F6A0}"/>
              </a:ext>
            </a:extLst>
          </p:cNvPr>
          <p:cNvSpPr/>
          <p:nvPr/>
        </p:nvSpPr>
        <p:spPr>
          <a:xfrm>
            <a:off x="9168143"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06</a:t>
            </a:r>
            <a:endParaRPr kumimoji="0" lang="de-DE" b="1" i="0" u="none" strike="noStrike" kern="1200" cap="none" spc="0" normalizeH="0" baseline="0" noProof="0" dirty="0">
              <a:ln>
                <a:noFill/>
              </a:ln>
              <a:solidFill>
                <a:schemeClr val="bg1"/>
              </a:solidFill>
              <a:effectLst/>
              <a:uLnTx/>
              <a:uFillTx/>
              <a:ea typeface="+mn-ea"/>
              <a:cs typeface="+mn-cs"/>
            </a:endParaRPr>
          </a:p>
        </p:txBody>
      </p:sp>
      <p:sp>
        <p:nvSpPr>
          <p:cNvPr id="46" name="Textfeld 45">
            <a:extLst>
              <a:ext uri="{FF2B5EF4-FFF2-40B4-BE49-F238E27FC236}">
                <a16:creationId xmlns:a16="http://schemas.microsoft.com/office/drawing/2014/main" id="{19EF966A-4A2D-41F2-8CDA-968C9771068C}"/>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47" name="Gerader Verbinder 46">
            <a:extLst>
              <a:ext uri="{FF2B5EF4-FFF2-40B4-BE49-F238E27FC236}">
                <a16:creationId xmlns:a16="http://schemas.microsoft.com/office/drawing/2014/main" id="{CF3312E7-25CA-4CA6-B660-8505D32BB8AD}"/>
              </a:ext>
            </a:extLst>
          </p:cNvPr>
          <p:cNvCxnSpPr>
            <a:cxnSpLocks/>
          </p:cNvCxnSpPr>
          <p:nvPr/>
        </p:nvCxnSpPr>
        <p:spPr>
          <a:xfrm>
            <a:off x="9348143"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744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038A6D7-43BC-4D62-A981-DB1D1DD29D0D}"/>
              </a:ext>
            </a:extLst>
          </p:cNvPr>
          <p:cNvSpPr>
            <a:spLocks noGrp="1"/>
          </p:cNvSpPr>
          <p:nvPr>
            <p:ph type="title"/>
          </p:nvPr>
        </p:nvSpPr>
        <p:spPr>
          <a:xfrm>
            <a:off x="518318" y="301185"/>
            <a:ext cx="6844385" cy="332399"/>
          </a:xfrm>
        </p:spPr>
        <p:txBody>
          <a:bodyPr/>
          <a:lstStyle/>
          <a:p>
            <a:r>
              <a:rPr lang="de-DE" dirty="0">
                <a:solidFill>
                  <a:srgbClr val="041E42"/>
                </a:solidFill>
              </a:rPr>
              <a:t>Zitatfolie</a:t>
            </a:r>
          </a:p>
        </p:txBody>
      </p:sp>
      <p:sp>
        <p:nvSpPr>
          <p:cNvPr id="3" name="Datumsplatzhalter 2">
            <a:extLst>
              <a:ext uri="{FF2B5EF4-FFF2-40B4-BE49-F238E27FC236}">
                <a16:creationId xmlns:a16="http://schemas.microsoft.com/office/drawing/2014/main" id="{6317D861-56F2-45F7-9456-C62221286A43}"/>
              </a:ext>
            </a:extLst>
          </p:cNvPr>
          <p:cNvSpPr>
            <a:spLocks noGrp="1"/>
          </p:cNvSpPr>
          <p:nvPr>
            <p:ph type="dt" sz="half" idx="10"/>
          </p:nvPr>
        </p:nvSpPr>
        <p:spPr>
          <a:xfrm>
            <a:off x="10417351" y="6634666"/>
            <a:ext cx="849593" cy="123111"/>
          </a:xfrm>
        </p:spPr>
        <p:txBody>
          <a:bodyPr/>
          <a:lstStyle/>
          <a:p>
            <a:fld id="{CEEE0BC8-DD8B-4594-AF15-315D10103290}" type="datetime4">
              <a:rPr lang="de-DE" smtClean="0"/>
              <a:pPr/>
              <a:t>13. Juli 2022</a:t>
            </a:fld>
            <a:endParaRPr lang="de-DE" dirty="0"/>
          </a:p>
        </p:txBody>
      </p:sp>
      <p:sp>
        <p:nvSpPr>
          <p:cNvPr id="4" name="Fußzeilenplatzhalter 3">
            <a:extLst>
              <a:ext uri="{FF2B5EF4-FFF2-40B4-BE49-F238E27FC236}">
                <a16:creationId xmlns:a16="http://schemas.microsoft.com/office/drawing/2014/main" id="{685FAD7A-50ED-4C85-97A9-DBA0002EC460}"/>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D651F611-EE90-41F9-AA45-8E77257230C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C9F445B2-619C-4D1C-B511-C96E93A4A407}"/>
              </a:ext>
            </a:extLst>
          </p:cNvPr>
          <p:cNvSpPr>
            <a:spLocks noGrp="1"/>
          </p:cNvSpPr>
          <p:nvPr>
            <p:ph type="body" sz="quarter" idx="24"/>
          </p:nvPr>
        </p:nvSpPr>
        <p:spPr>
          <a:xfrm>
            <a:off x="2497190" y="2835964"/>
            <a:ext cx="7200000" cy="2160000"/>
          </a:xfrm>
        </p:spPr>
        <p:txBody>
          <a:bodyPr/>
          <a:lstStyle/>
          <a:p>
            <a:r>
              <a:rPr lang="de-DE" dirty="0">
                <a:solidFill>
                  <a:srgbClr val="041E42"/>
                </a:solidFill>
              </a:rPr>
              <a:t>„Lorem ipsum dolor sit amet, consetetur sadipscing elitr, sed diam nonumy eirmod tempor invidunt ut labore et dolore magna aliquyam erat, sed diam voluptua.“</a:t>
            </a:r>
          </a:p>
        </p:txBody>
      </p:sp>
      <p:sp>
        <p:nvSpPr>
          <p:cNvPr id="15" name="Bildplatzhalter 14">
            <a:extLst>
              <a:ext uri="{FF2B5EF4-FFF2-40B4-BE49-F238E27FC236}">
                <a16:creationId xmlns:a16="http://schemas.microsoft.com/office/drawing/2014/main" id="{E963FA17-1A35-49AA-8072-AB74B62041CB}"/>
              </a:ext>
            </a:extLst>
          </p:cNvPr>
          <p:cNvSpPr>
            <a:spLocks noGrp="1"/>
          </p:cNvSpPr>
          <p:nvPr>
            <p:ph type="pic" sz="quarter" idx="38"/>
          </p:nvPr>
        </p:nvSpPr>
        <p:spPr/>
      </p:sp>
      <p:sp>
        <p:nvSpPr>
          <p:cNvPr id="8" name="Textplatzhalter 7">
            <a:extLst>
              <a:ext uri="{FF2B5EF4-FFF2-40B4-BE49-F238E27FC236}">
                <a16:creationId xmlns:a16="http://schemas.microsoft.com/office/drawing/2014/main" id="{A285A992-E91B-451E-9F95-DB152AAB1A0E}"/>
              </a:ext>
            </a:extLst>
          </p:cNvPr>
          <p:cNvSpPr>
            <a:spLocks noGrp="1"/>
          </p:cNvSpPr>
          <p:nvPr>
            <p:ph type="body" sz="quarter" idx="37"/>
          </p:nvPr>
        </p:nvSpPr>
        <p:spPr>
          <a:xfrm>
            <a:off x="517525" y="687388"/>
            <a:ext cx="6845300" cy="249237"/>
          </a:xfrm>
        </p:spPr>
        <p:txBody>
          <a:bodyPr/>
          <a:lstStyle/>
          <a:p>
            <a:r>
              <a:rPr lang="de-DE">
                <a:solidFill>
                  <a:srgbClr val="041E42"/>
                </a:solidFill>
              </a:rPr>
              <a:t>Subheadline möglich. Gegebenenfalls löschen.</a:t>
            </a:r>
            <a:endParaRPr lang="de-DE" dirty="0">
              <a:solidFill>
                <a:srgbClr val="041E42"/>
              </a:solidFill>
            </a:endParaRPr>
          </a:p>
        </p:txBody>
      </p:sp>
    </p:spTree>
    <p:extLst>
      <p:ext uri="{BB962C8B-B14F-4D97-AF65-F5344CB8AC3E}">
        <p14:creationId xmlns:p14="http://schemas.microsoft.com/office/powerpoint/2010/main" val="172964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BA52DC59-798D-4CDA-98FF-5D0945BBE21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875" b="11875"/>
          <a:stretch>
            <a:fillRect/>
          </a:stretch>
        </p:blipFill>
        <p:spPr/>
      </p:pic>
      <p:sp>
        <p:nvSpPr>
          <p:cNvPr id="2" name="Textplatzhalter 1">
            <a:extLst>
              <a:ext uri="{FF2B5EF4-FFF2-40B4-BE49-F238E27FC236}">
                <a16:creationId xmlns:a16="http://schemas.microsoft.com/office/drawing/2014/main" id="{D19A5CE3-0A54-4753-8559-F8C4F10AFAFA}"/>
              </a:ext>
            </a:extLst>
          </p:cNvPr>
          <p:cNvSpPr>
            <a:spLocks noGrp="1"/>
          </p:cNvSpPr>
          <p:nvPr>
            <p:ph type="body" sz="quarter" idx="12"/>
          </p:nvPr>
        </p:nvSpPr>
        <p:spPr/>
        <p:txBody>
          <a:bodyPr/>
          <a:lstStyle/>
          <a:p>
            <a:endParaRPr lang="de-DE"/>
          </a:p>
        </p:txBody>
      </p:sp>
      <p:sp>
        <p:nvSpPr>
          <p:cNvPr id="12" name="Textplatzhalter 11">
            <a:extLst>
              <a:ext uri="{FF2B5EF4-FFF2-40B4-BE49-F238E27FC236}">
                <a16:creationId xmlns:a16="http://schemas.microsoft.com/office/drawing/2014/main" id="{6F721586-3090-4DCB-A125-5B6AC19992E5}"/>
              </a:ext>
            </a:extLst>
          </p:cNvPr>
          <p:cNvSpPr>
            <a:spLocks noGrp="1"/>
          </p:cNvSpPr>
          <p:nvPr>
            <p:ph type="body" sz="quarter" idx="13"/>
          </p:nvPr>
        </p:nvSpPr>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90164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417351" y="6634666"/>
            <a:ext cx="849593" cy="123111"/>
          </a:xfrm>
        </p:spPr>
        <p:txBody>
          <a:bodyPr/>
          <a:lstStyle/>
          <a:p>
            <a:fld id="{1EBDF99B-FC3C-4152-9E42-1D9E689A2A09}" type="datetime4">
              <a:rPr lang="de-DE" smtClean="0"/>
              <a:pPr/>
              <a:t>13. Juli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3</a:t>
            </a:fld>
            <a:endParaRPr lang="de-DE"/>
          </a:p>
        </p:txBody>
      </p:sp>
      <p:pic>
        <p:nvPicPr>
          <p:cNvPr id="57" name="Bildplatzhalter 11">
            <a:extLst>
              <a:ext uri="{FF2B5EF4-FFF2-40B4-BE49-F238E27FC236}">
                <a16:creationId xmlns:a16="http://schemas.microsoft.com/office/drawing/2014/main" id="{7F2C817E-E68F-4E2B-BBFB-725E9ABABFB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a:xfrm>
            <a:off x="6206329" y="1631156"/>
            <a:ext cx="5469732" cy="3951164"/>
          </a:xfrm>
        </p:spPr>
      </p:pic>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26"/>
          </p:nvPr>
        </p:nvSpPr>
        <p:spPr>
          <a:xfrm>
            <a:off x="6206329" y="5690271"/>
            <a:ext cx="5469732"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a:xfrm>
            <a:off x="948060" y="2354711"/>
            <a:ext cx="5039989" cy="281103"/>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a:xfrm>
            <a:off x="518318" y="2354711"/>
            <a:ext cx="320601" cy="281103"/>
          </a:xfrm>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a:xfrm>
            <a:off x="948060" y="4525376"/>
            <a:ext cx="5039989" cy="281103"/>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a:xfrm>
            <a:off x="518318" y="4525376"/>
            <a:ext cx="320601" cy="281103"/>
          </a:xfrm>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a:xfrm>
            <a:off x="948060" y="3078266"/>
            <a:ext cx="5039989" cy="281103"/>
          </a:xfrm>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a:xfrm>
            <a:off x="518318" y="3078266"/>
            <a:ext cx="320601" cy="281103"/>
          </a:xfrm>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a:xfrm>
            <a:off x="948060" y="3801821"/>
            <a:ext cx="5039989" cy="281103"/>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a:xfrm>
            <a:off x="518318" y="3801821"/>
            <a:ext cx="320601" cy="281103"/>
          </a:xfrm>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a:xfrm>
            <a:off x="948060" y="5248930"/>
            <a:ext cx="5039989" cy="281103"/>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a:xfrm>
            <a:off x="518318" y="5248930"/>
            <a:ext cx="320601" cy="281103"/>
          </a:xfrm>
        </p:spPr>
        <p:txBody>
          <a:bodyPr/>
          <a:lstStyle/>
          <a:p>
            <a:r>
              <a:rPr lang="de-DE" dirty="0"/>
              <a:t>06</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a:xfrm>
            <a:off x="948060" y="1631156"/>
            <a:ext cx="5039989" cy="281103"/>
          </a:xfrm>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a:xfrm>
            <a:off x="518318" y="1631156"/>
            <a:ext cx="320601" cy="281103"/>
          </a:xfrm>
        </p:spPr>
        <p:txBody>
          <a:bodyPr/>
          <a:lstStyle/>
          <a:p>
            <a:r>
              <a:rPr lang="de-DE" dirty="0"/>
              <a:t>01</a:t>
            </a:r>
          </a:p>
        </p:txBody>
      </p:sp>
      <p:sp>
        <p:nvSpPr>
          <p:cNvPr id="39" name="Bildplatzhalter 38">
            <a:extLst>
              <a:ext uri="{FF2B5EF4-FFF2-40B4-BE49-F238E27FC236}">
                <a16:creationId xmlns:a16="http://schemas.microsoft.com/office/drawing/2014/main" id="{62FE454F-2E32-446A-B4F6-BEA38ED9C5CF}"/>
              </a:ext>
            </a:extLst>
          </p:cNvPr>
          <p:cNvSpPr>
            <a:spLocks noGrp="1"/>
          </p:cNvSpPr>
          <p:nvPr>
            <p:ph type="pic" sz="quarter" idx="38"/>
          </p:nvPr>
        </p:nvSpPr>
        <p:spPr/>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a:xfrm>
            <a:off x="518318" y="301185"/>
            <a:ext cx="6844385" cy="332399"/>
          </a:xfrm>
        </p:spPr>
        <p:txBody>
          <a:bodyPr/>
          <a:lstStyle/>
          <a:p>
            <a:r>
              <a:rPr lang="de-DE" dirty="0">
                <a:solidFill>
                  <a:srgbClr val="041E42"/>
                </a:solidFill>
              </a:rPr>
              <a:t>Agenda | mit Bild</a:t>
            </a:r>
          </a:p>
        </p:txBody>
      </p:sp>
      <p:sp>
        <p:nvSpPr>
          <p:cNvPr id="56" name="Textplatzhalter 55">
            <a:extLst>
              <a:ext uri="{FF2B5EF4-FFF2-40B4-BE49-F238E27FC236}">
                <a16:creationId xmlns:a16="http://schemas.microsoft.com/office/drawing/2014/main" id="{52C3BB99-20F7-4054-812C-54654BC9FB49}"/>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421595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3018BD05-96D8-43F2-A6AA-CC40E7C32CCE}"/>
              </a:ext>
            </a:extLst>
          </p:cNvPr>
          <p:cNvSpPr>
            <a:spLocks noGrp="1"/>
          </p:cNvSpPr>
          <p:nvPr>
            <p:ph type="title"/>
          </p:nvPr>
        </p:nvSpPr>
        <p:spPr/>
        <p:txBody>
          <a:bodyPr/>
          <a:lstStyle/>
          <a:p>
            <a:r>
              <a:rPr lang="de-DE" dirty="0"/>
              <a:t>Kapiteltrenner</a:t>
            </a:r>
            <a:br>
              <a:rPr lang="de-DE" dirty="0"/>
            </a:br>
            <a:r>
              <a:rPr lang="de-DE" dirty="0"/>
              <a:t>Mehrzeilig möglich</a:t>
            </a:r>
          </a:p>
        </p:txBody>
      </p:sp>
      <p:sp>
        <p:nvSpPr>
          <p:cNvPr id="2" name="Datumsplatzhalter 1">
            <a:extLst>
              <a:ext uri="{FF2B5EF4-FFF2-40B4-BE49-F238E27FC236}">
                <a16:creationId xmlns:a16="http://schemas.microsoft.com/office/drawing/2014/main" id="{FE7214E1-5D14-4D0B-BADD-2E239FECEC10}"/>
              </a:ext>
            </a:extLst>
          </p:cNvPr>
          <p:cNvSpPr>
            <a:spLocks noGrp="1"/>
          </p:cNvSpPr>
          <p:nvPr>
            <p:ph type="dt" sz="half" idx="10"/>
          </p:nvPr>
        </p:nvSpPr>
        <p:spPr/>
        <p:txBody>
          <a:bodyPr/>
          <a:lstStyle/>
          <a:p>
            <a:fld id="{E5014355-92A4-465A-A6B2-43828254D8A7}" type="datetime4">
              <a:rPr lang="de-DE" smtClean="0"/>
              <a:t>13. Juli 2022</a:t>
            </a:fld>
            <a:endParaRPr lang="de-DE" dirty="0"/>
          </a:p>
        </p:txBody>
      </p:sp>
      <p:sp>
        <p:nvSpPr>
          <p:cNvPr id="3" name="Fußzeilenplatzhalter 2">
            <a:extLst>
              <a:ext uri="{FF2B5EF4-FFF2-40B4-BE49-F238E27FC236}">
                <a16:creationId xmlns:a16="http://schemas.microsoft.com/office/drawing/2014/main" id="{6A6AD034-0F65-47AF-9CAA-C4B0CEB30D4D}"/>
              </a:ext>
            </a:extLst>
          </p:cNvPr>
          <p:cNvSpPr>
            <a:spLocks noGrp="1"/>
          </p:cNvSpPr>
          <p:nvPr>
            <p:ph type="ftr" sz="quarter" idx="11"/>
          </p:nvPr>
        </p:nvSpPr>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00F7E098-F740-40F7-A085-7034627D9148}"/>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282953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C52583BE-077F-4A99-94A5-D95C513F313F}" type="datetime4">
              <a:rPr lang="de-DE" smtClean="0"/>
              <a:pPr/>
              <a:t>13.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1B28E489-36E7-42B6-94D2-8D55BD2E19AE}"/>
              </a:ext>
            </a:extLst>
          </p:cNvPr>
          <p:cNvSpPr>
            <a:spLocks noGrp="1"/>
          </p:cNvSpPr>
          <p:nvPr>
            <p:ph type="body" sz="quarter" idx="13"/>
          </p:nvPr>
        </p:nvSpPr>
        <p:spPr>
          <a:xfrm>
            <a:off x="518317" y="1631156"/>
            <a:ext cx="11157745"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6" name="Titel 5">
            <a:extLst>
              <a:ext uri="{FF2B5EF4-FFF2-40B4-BE49-F238E27FC236}">
                <a16:creationId xmlns:a16="http://schemas.microsoft.com/office/drawing/2014/main" id="{A55AB91D-DE2D-4AFF-9067-9AF58F56A049}"/>
              </a:ext>
            </a:extLst>
          </p:cNvPr>
          <p:cNvSpPr>
            <a:spLocks noGrp="1"/>
          </p:cNvSpPr>
          <p:nvPr>
            <p:ph type="title"/>
          </p:nvPr>
        </p:nvSpPr>
        <p:spPr>
          <a:xfrm>
            <a:off x="518318" y="301185"/>
            <a:ext cx="6844385" cy="332399"/>
          </a:xfrm>
        </p:spPr>
        <p:txBody>
          <a:bodyPr/>
          <a:lstStyle/>
          <a:p>
            <a:r>
              <a:rPr lang="de-DE" dirty="0">
                <a:solidFill>
                  <a:srgbClr val="041E42"/>
                </a:solidFill>
              </a:rPr>
              <a:t>Textfolie</a:t>
            </a:r>
          </a:p>
        </p:txBody>
      </p:sp>
      <p:sp>
        <p:nvSpPr>
          <p:cNvPr id="15" name="Bildplatzhalter 14">
            <a:extLst>
              <a:ext uri="{FF2B5EF4-FFF2-40B4-BE49-F238E27FC236}">
                <a16:creationId xmlns:a16="http://schemas.microsoft.com/office/drawing/2014/main" id="{249B06ED-FFCB-4A7C-BE10-60B39B645C71}"/>
              </a:ext>
            </a:extLst>
          </p:cNvPr>
          <p:cNvSpPr>
            <a:spLocks noGrp="1"/>
          </p:cNvSpPr>
          <p:nvPr>
            <p:ph type="pic" sz="quarter" idx="38"/>
          </p:nvPr>
        </p:nvSpPr>
        <p:spPr/>
      </p:sp>
      <p:sp>
        <p:nvSpPr>
          <p:cNvPr id="8" name="Textplatzhalter 7">
            <a:extLst>
              <a:ext uri="{FF2B5EF4-FFF2-40B4-BE49-F238E27FC236}">
                <a16:creationId xmlns:a16="http://schemas.microsoft.com/office/drawing/2014/main" id="{BB9CC25D-26F1-4CE3-A0BD-A2014771D9F2}"/>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157085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B456B8D8-322F-4CA3-9DB2-DFC6E796E1D4}" type="datetime4">
              <a:rPr lang="de-DE" smtClean="0"/>
              <a:pPr/>
              <a:t>13.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6</a:t>
            </a:fld>
            <a:endParaRPr lang="de-DE"/>
          </a:p>
        </p:txBody>
      </p:sp>
      <p:sp>
        <p:nvSpPr>
          <p:cNvPr id="9" name="Textplatzhalter 8">
            <a:extLst>
              <a:ext uri="{FF2B5EF4-FFF2-40B4-BE49-F238E27FC236}">
                <a16:creationId xmlns:a16="http://schemas.microsoft.com/office/drawing/2014/main" id="{AFC99683-2EA7-43A3-BCB1-E32040248A0F}"/>
              </a:ext>
            </a:extLst>
          </p:cNvPr>
          <p:cNvSpPr>
            <a:spLocks noGrp="1"/>
          </p:cNvSpPr>
          <p:nvPr>
            <p:ph type="body" sz="quarter" idx="13"/>
          </p:nvPr>
        </p:nvSpPr>
        <p:spPr>
          <a:xfrm>
            <a:off x="518318"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a:p>
            <a:endParaRPr lang="de-DE" dirty="0"/>
          </a:p>
        </p:txBody>
      </p:sp>
      <p:sp>
        <p:nvSpPr>
          <p:cNvPr id="10" name="Textplatzhalter 9">
            <a:extLst>
              <a:ext uri="{FF2B5EF4-FFF2-40B4-BE49-F238E27FC236}">
                <a16:creationId xmlns:a16="http://schemas.microsoft.com/office/drawing/2014/main" id="{D559130C-68C1-4E01-870C-DC070590628B}"/>
              </a:ext>
            </a:extLst>
          </p:cNvPr>
          <p:cNvSpPr>
            <a:spLocks noGrp="1"/>
          </p:cNvSpPr>
          <p:nvPr>
            <p:ph type="body" sz="quarter" idx="14"/>
          </p:nvPr>
        </p:nvSpPr>
        <p:spPr>
          <a:xfrm>
            <a:off x="6206329"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2" name="Titel 1">
            <a:extLst>
              <a:ext uri="{FF2B5EF4-FFF2-40B4-BE49-F238E27FC236}">
                <a16:creationId xmlns:a16="http://schemas.microsoft.com/office/drawing/2014/main" id="{F90B03F4-533B-4BDB-B6E0-D8C3FEAD8B38}"/>
              </a:ext>
            </a:extLst>
          </p:cNvPr>
          <p:cNvSpPr>
            <a:spLocks noGrp="1"/>
          </p:cNvSpPr>
          <p:nvPr>
            <p:ph type="title"/>
          </p:nvPr>
        </p:nvSpPr>
        <p:spPr>
          <a:xfrm>
            <a:off x="518318" y="301185"/>
            <a:ext cx="6844385" cy="332399"/>
          </a:xfrm>
        </p:spPr>
        <p:txBody>
          <a:bodyPr/>
          <a:lstStyle/>
          <a:p>
            <a:r>
              <a:rPr lang="de-DE" dirty="0">
                <a:solidFill>
                  <a:srgbClr val="041E42"/>
                </a:solidFill>
              </a:rPr>
              <a:t>Textfolie | zweispaltig</a:t>
            </a:r>
          </a:p>
        </p:txBody>
      </p:sp>
      <p:sp>
        <p:nvSpPr>
          <p:cNvPr id="17" name="Bildplatzhalter 16">
            <a:extLst>
              <a:ext uri="{FF2B5EF4-FFF2-40B4-BE49-F238E27FC236}">
                <a16:creationId xmlns:a16="http://schemas.microsoft.com/office/drawing/2014/main" id="{E64C9E28-96D7-4A75-8A48-17F5BA1F2D5D}"/>
              </a:ext>
            </a:extLst>
          </p:cNvPr>
          <p:cNvSpPr>
            <a:spLocks noGrp="1"/>
          </p:cNvSpPr>
          <p:nvPr>
            <p:ph type="pic" sz="quarter" idx="38"/>
          </p:nvPr>
        </p:nvSpPr>
        <p:spPr/>
      </p:sp>
      <p:sp>
        <p:nvSpPr>
          <p:cNvPr id="11" name="Textplatzhalter 10">
            <a:extLst>
              <a:ext uri="{FF2B5EF4-FFF2-40B4-BE49-F238E27FC236}">
                <a16:creationId xmlns:a16="http://schemas.microsoft.com/office/drawing/2014/main" id="{57AED746-BD17-4FB0-9B52-741443D582DF}"/>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369385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8607A382-02BF-4B43-923B-EE85DB2C468A}" type="datetime4">
              <a:rPr lang="de-DE" smtClean="0"/>
              <a:pPr/>
              <a:t>13.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7</a:t>
            </a:fld>
            <a:endParaRPr lang="de-DE"/>
          </a:p>
        </p:txBody>
      </p:sp>
      <p:sp>
        <p:nvSpPr>
          <p:cNvPr id="6" name="Titel 5">
            <a:extLst>
              <a:ext uri="{FF2B5EF4-FFF2-40B4-BE49-F238E27FC236}">
                <a16:creationId xmlns:a16="http://schemas.microsoft.com/office/drawing/2014/main" id="{4E47860E-E638-4F58-9AFE-0194B7901BA8}"/>
              </a:ext>
            </a:extLst>
          </p:cNvPr>
          <p:cNvSpPr>
            <a:spLocks noGrp="1"/>
          </p:cNvSpPr>
          <p:nvPr>
            <p:ph type="title"/>
          </p:nvPr>
        </p:nvSpPr>
        <p:spPr>
          <a:xfrm>
            <a:off x="518318" y="301185"/>
            <a:ext cx="6844385" cy="332399"/>
          </a:xfrm>
        </p:spPr>
        <p:txBody>
          <a:bodyPr/>
          <a:lstStyle/>
          <a:p>
            <a:r>
              <a:rPr lang="de-DE" dirty="0"/>
              <a:t>Textfolie | dreispaltig</a:t>
            </a:r>
          </a:p>
        </p:txBody>
      </p:sp>
      <p:sp>
        <p:nvSpPr>
          <p:cNvPr id="8" name="Textplatzhalter 7">
            <a:extLst>
              <a:ext uri="{FF2B5EF4-FFF2-40B4-BE49-F238E27FC236}">
                <a16:creationId xmlns:a16="http://schemas.microsoft.com/office/drawing/2014/main" id="{AB2EAEF6-C190-4852-B41A-6E47A99343D1}"/>
              </a:ext>
            </a:extLst>
          </p:cNvPr>
          <p:cNvSpPr>
            <a:spLocks noGrp="1"/>
          </p:cNvSpPr>
          <p:nvPr>
            <p:ph type="body" sz="quarter" idx="16"/>
          </p:nvPr>
        </p:nvSpPr>
        <p:spPr>
          <a:xfrm>
            <a:off x="518318"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2" name="Textplatzhalter 11">
            <a:extLst>
              <a:ext uri="{FF2B5EF4-FFF2-40B4-BE49-F238E27FC236}">
                <a16:creationId xmlns:a16="http://schemas.microsoft.com/office/drawing/2014/main" id="{467C5110-4D48-467F-A3EF-19C841E1AB5E}"/>
              </a:ext>
            </a:extLst>
          </p:cNvPr>
          <p:cNvSpPr>
            <a:spLocks noGrp="1"/>
          </p:cNvSpPr>
          <p:nvPr>
            <p:ph type="body" sz="quarter" idx="17"/>
          </p:nvPr>
        </p:nvSpPr>
        <p:spPr>
          <a:xfrm>
            <a:off x="8107242"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extplatzhalter 12">
            <a:extLst>
              <a:ext uri="{FF2B5EF4-FFF2-40B4-BE49-F238E27FC236}">
                <a16:creationId xmlns:a16="http://schemas.microsoft.com/office/drawing/2014/main" id="{59B3A426-4025-46C1-AB8F-D7748A988734}"/>
              </a:ext>
            </a:extLst>
          </p:cNvPr>
          <p:cNvSpPr>
            <a:spLocks noGrp="1"/>
          </p:cNvSpPr>
          <p:nvPr>
            <p:ph type="body" sz="quarter" idx="18"/>
          </p:nvPr>
        </p:nvSpPr>
        <p:spPr>
          <a:xfrm>
            <a:off x="4312780"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9" name="Bildplatzhalter 18">
            <a:extLst>
              <a:ext uri="{FF2B5EF4-FFF2-40B4-BE49-F238E27FC236}">
                <a16:creationId xmlns:a16="http://schemas.microsoft.com/office/drawing/2014/main" id="{5B9B4B5A-4689-43E3-B881-20F7D618D6C4}"/>
              </a:ext>
            </a:extLst>
          </p:cNvPr>
          <p:cNvSpPr>
            <a:spLocks noGrp="1"/>
          </p:cNvSpPr>
          <p:nvPr>
            <p:ph type="pic" sz="quarter" idx="38"/>
          </p:nvPr>
        </p:nvSpPr>
        <p:spPr/>
      </p:sp>
      <p:sp>
        <p:nvSpPr>
          <p:cNvPr id="7" name="Textplatzhalter 6">
            <a:extLst>
              <a:ext uri="{FF2B5EF4-FFF2-40B4-BE49-F238E27FC236}">
                <a16:creationId xmlns:a16="http://schemas.microsoft.com/office/drawing/2014/main" id="{85E52A14-2E01-47C0-B792-9A89851B7DDB}"/>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a:t>
            </a:r>
            <a:r>
              <a:rPr lang="de-DE" dirty="0"/>
              <a:t> möglich. Gegebenenfalls löschen.</a:t>
            </a:r>
          </a:p>
        </p:txBody>
      </p:sp>
    </p:spTree>
    <p:extLst>
      <p:ext uri="{BB962C8B-B14F-4D97-AF65-F5344CB8AC3E}">
        <p14:creationId xmlns:p14="http://schemas.microsoft.com/office/powerpoint/2010/main" val="399643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417351" y="6634666"/>
            <a:ext cx="849593" cy="123111"/>
          </a:xfrm>
        </p:spPr>
        <p:txBody>
          <a:bodyPr/>
          <a:lstStyle/>
          <a:p>
            <a:fld id="{4602F00B-B139-4A9E-AE85-7E9A81E94575}" type="datetime4">
              <a:rPr lang="de-DE" smtClean="0"/>
              <a:pPr/>
              <a:t>13. Juli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8</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a:xfrm>
            <a:off x="518318"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a:xfrm>
            <a:off x="518318" y="301185"/>
            <a:ext cx="6844385" cy="332399"/>
          </a:xfrm>
        </p:spPr>
        <p:txBody>
          <a:bodyPr/>
          <a:lstStyle/>
          <a:p>
            <a:r>
              <a:rPr lang="de-DE" dirty="0"/>
              <a:t>Text- Bildfolie</a:t>
            </a:r>
          </a:p>
        </p:txBody>
      </p:sp>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a:xfrm>
            <a:off x="6206329" y="1631155"/>
            <a:ext cx="5469732" cy="4569619"/>
          </a:xfrm>
        </p:spPr>
      </p:pic>
      <p:sp>
        <p:nvSpPr>
          <p:cNvPr id="17" name="Bildplatzhalter 16">
            <a:extLst>
              <a:ext uri="{FF2B5EF4-FFF2-40B4-BE49-F238E27FC236}">
                <a16:creationId xmlns:a16="http://schemas.microsoft.com/office/drawing/2014/main" id="{A1FA86B5-097F-4CD8-B499-C2345B1AC578}"/>
              </a:ext>
            </a:extLst>
          </p:cNvPr>
          <p:cNvSpPr>
            <a:spLocks noGrp="1"/>
          </p:cNvSpPr>
          <p:nvPr>
            <p:ph type="pic" sz="quarter" idx="38"/>
          </p:nvPr>
        </p:nvSpPr>
        <p:spPr/>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37"/>
          </p:nvPr>
        </p:nvSpPr>
        <p:spPr>
          <a:xfrm>
            <a:off x="517525" y="687388"/>
            <a:ext cx="6845300" cy="249237"/>
          </a:xfrm>
        </p:spPr>
        <p:txBody>
          <a:bodyPr/>
          <a:lstStyle/>
          <a:p>
            <a:r>
              <a:rPr lang="de-DE" dirty="0">
                <a:solidFill>
                  <a:srgbClr val="041E42"/>
                </a:solidFill>
              </a:rPr>
              <a:t>Subheadline</a:t>
            </a:r>
            <a:r>
              <a:rPr lang="de-DE" dirty="0"/>
              <a:t> möglich. Gegebenenfalls löschen.</a:t>
            </a:r>
          </a:p>
        </p:txBody>
      </p:sp>
    </p:spTree>
    <p:extLst>
      <p:ext uri="{BB962C8B-B14F-4D97-AF65-F5344CB8AC3E}">
        <p14:creationId xmlns:p14="http://schemas.microsoft.com/office/powerpoint/2010/main" val="97995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a:xfrm>
            <a:off x="518318" y="1631155"/>
            <a:ext cx="5469732" cy="4569619"/>
          </a:xfrm>
        </p:spPr>
      </p:pic>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417351" y="6634666"/>
            <a:ext cx="849593" cy="123111"/>
          </a:xfrm>
        </p:spPr>
        <p:txBody>
          <a:bodyPr/>
          <a:lstStyle/>
          <a:p>
            <a:fld id="{B029BC98-C33B-49AC-B2C1-88E86A9891E2}" type="datetime4">
              <a:rPr lang="de-DE" smtClean="0"/>
              <a:pPr/>
              <a:t>13. Juli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a:xfrm>
            <a:off x="518319" y="6634666"/>
            <a:ext cx="5469732" cy="123111"/>
          </a:xfrm>
        </p:spPr>
        <p:txBody>
          <a:bodyPr/>
          <a:lstStyle/>
          <a:p>
            <a:r>
              <a:rPr lang="de-DE"/>
              <a:t>Fachbereich Rechtswissenschaft</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9</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a:xfrm>
            <a:off x="6206331"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a:xfrm>
            <a:off x="518318" y="301185"/>
            <a:ext cx="6844385" cy="332399"/>
          </a:xfrm>
        </p:spPr>
        <p:txBody>
          <a:bodyPr/>
          <a:lstStyle/>
          <a:p>
            <a:r>
              <a:rPr lang="de-DE" dirty="0">
                <a:solidFill>
                  <a:srgbClr val="041E42"/>
                </a:solidFill>
              </a:rPr>
              <a:t>Bild- Textfolie</a:t>
            </a:r>
          </a:p>
        </p:txBody>
      </p:sp>
      <p:sp>
        <p:nvSpPr>
          <p:cNvPr id="17" name="Bildplatzhalter 16">
            <a:extLst>
              <a:ext uri="{FF2B5EF4-FFF2-40B4-BE49-F238E27FC236}">
                <a16:creationId xmlns:a16="http://schemas.microsoft.com/office/drawing/2014/main" id="{843C5604-4EAB-41CE-92E4-6283CF62E05E}"/>
              </a:ext>
            </a:extLst>
          </p:cNvPr>
          <p:cNvSpPr>
            <a:spLocks noGrp="1"/>
          </p:cNvSpPr>
          <p:nvPr>
            <p:ph type="pic" sz="quarter" idx="38"/>
          </p:nvPr>
        </p:nvSpPr>
        <p:spPr/>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37"/>
          </p:nvPr>
        </p:nvSpPr>
        <p:spPr>
          <a:xfrm>
            <a:off x="517525" y="687388"/>
            <a:ext cx="6845300" cy="249237"/>
          </a:xfrm>
        </p:spPr>
        <p:txBody>
          <a:bodyPr/>
          <a:lstStyle/>
          <a:p>
            <a:r>
              <a:rPr lang="de-DE">
                <a:solidFill>
                  <a:srgbClr val="041E42"/>
                </a:solidFill>
              </a:rPr>
              <a:t>Subheadline möglich. Gegebenenfalls löschen.</a:t>
            </a:r>
            <a:endParaRPr lang="de-DE" dirty="0">
              <a:solidFill>
                <a:srgbClr val="041E42"/>
              </a:solidFill>
            </a:endParaRPr>
          </a:p>
        </p:txBody>
      </p:sp>
    </p:spTree>
    <p:extLst>
      <p:ext uri="{BB962C8B-B14F-4D97-AF65-F5344CB8AC3E}">
        <p14:creationId xmlns:p14="http://schemas.microsoft.com/office/powerpoint/2010/main" val="4069997181"/>
      </p:ext>
    </p:extLst>
  </p:cSld>
  <p:clrMapOvr>
    <a:masterClrMapping/>
  </p:clrMapOvr>
</p:sld>
</file>

<file path=ppt/theme/theme1.xml><?xml version="1.0" encoding="utf-8"?>
<a:theme xmlns:a="http://schemas.openxmlformats.org/drawingml/2006/main" name="FAU - Rechts- und Wirtschaftswissenschaftliche Fakultät">
  <a:themeElements>
    <a:clrScheme name="FAU - Rot">
      <a:dk1>
        <a:sysClr val="windowText" lastClr="000000"/>
      </a:dk1>
      <a:lt1>
        <a:srgbClr val="FFFFFF"/>
      </a:lt1>
      <a:dk2>
        <a:srgbClr val="C50F3C"/>
      </a:dk2>
      <a:lt2>
        <a:srgbClr val="FFFFFF"/>
      </a:lt2>
      <a:accent1>
        <a:srgbClr val="7F7F7F"/>
      </a:accent1>
      <a:accent2>
        <a:srgbClr val="662938"/>
      </a:accent2>
      <a:accent3>
        <a:srgbClr val="971B2F"/>
      </a:accent3>
      <a:accent4>
        <a:srgbClr val="C50F3C"/>
      </a:accent4>
      <a:accent5>
        <a:srgbClr val="EBCCB7"/>
      </a:accent5>
      <a:accent6>
        <a:srgbClr val="C7C7C7"/>
      </a:accent6>
      <a:hlink>
        <a:srgbClr val="971B2F"/>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3.xml><?xml version="1.0" encoding="utf-8"?>
<ds:datastoreItem xmlns:ds="http://schemas.openxmlformats.org/officeDocument/2006/customXml" ds:itemID="{5DB341AA-8283-4A99-AE30-AE9B55B57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1723</Words>
  <Application>Microsoft Macintosh PowerPoint</Application>
  <PresentationFormat>Breitbild</PresentationFormat>
  <Paragraphs>346</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 Rechts- und Wirtschaftswissenschaftliche Fakultät</vt:lpstr>
      <vt:lpstr>Willkommen</vt:lpstr>
      <vt:lpstr>Agenda</vt:lpstr>
      <vt:lpstr>Agenda | mit Bild</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 | zweispaltig</vt:lpstr>
      <vt:lpstr>Bildfolie | dreispaltig</vt:lpstr>
      <vt:lpstr>Inhaltsfolie | Säulendiagramm</vt:lpstr>
      <vt:lpstr>Inhaltsfolie mit Text | Säulendiagramm</vt:lpstr>
      <vt:lpstr>Inhaltsfolie | Torten- &amp; Ringdiagramm</vt:lpstr>
      <vt:lpstr>Inhaltsfolie mit Text | Torten- &amp; Ringdiagramm</vt:lpstr>
      <vt:lpstr>Inhaltsfolie mit Text | Torten- &amp; Ringdiagramm</vt:lpstr>
      <vt:lpstr>Inhaltsfolie | Tabellenbeispiel</vt:lpstr>
      <vt:lpstr>Inhaltsfolie mit Text | Tabellenbeispiel</vt:lpstr>
      <vt:lpstr>Folie zur freien Gestaltung | Rot</vt:lpstr>
      <vt:lpstr>Folie zur freien Gestaltung | Beispiel: Zeitstrahl</vt:lpstr>
      <vt:lpstr>Folie zur freien Gestaltung | weiß</vt:lpstr>
      <vt:lpstr>Folie zur freien Gestaltung | Beispiel: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113</cp:revision>
  <dcterms:created xsi:type="dcterms:W3CDTF">2021-11-18T07:49:57Z</dcterms:created>
  <dcterms:modified xsi:type="dcterms:W3CDTF">2022-07-13T15:32:47Z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