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413" r:id="rId18"/>
    <p:sldId id="414" r:id="rId19"/>
    <p:sldId id="415" r:id="rId20"/>
    <p:sldId id="416" r:id="rId21"/>
    <p:sldId id="417" r:id="rId22"/>
    <p:sldId id="300" r:id="rId23"/>
    <p:sldId id="301" r:id="rId24"/>
    <p:sldId id="302" r:id="rId25"/>
    <p:sldId id="303" r:id="rId26"/>
    <p:sldId id="304" r:id="rId27"/>
    <p:sldId id="305" r:id="rId28"/>
    <p:sldId id="306" r:id="rId29"/>
    <p:sldId id="307"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FDB735"/>
    <a:srgbClr val="E87722"/>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163" autoAdjust="0"/>
  </p:normalViewPr>
  <p:slideViewPr>
    <p:cSldViewPr snapToGrid="0" showGuides="1">
      <p:cViewPr varScale="1">
        <p:scale>
          <a:sx n="146" d="100"/>
          <a:sy n="146" d="100"/>
        </p:scale>
        <p:origin x="912" y="176"/>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B033-4CD5-BB45-E88623AD07CB}"/>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B033-4CD5-BB45-E88623AD07CB}"/>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B033-4CD5-BB45-E88623AD07CB}"/>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B033-4CD5-BB45-E88623AD07CB}"/>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B033-4CD5-BB45-E88623AD07C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B033-4CD5-BB45-E88623AD07C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643420324199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00-BC20-474A-B59C-A879C28B1157}"/>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9-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B-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D-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F-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1-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3-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01-BC20-474A-B59C-A879C28B1157}"/>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5-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7-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9-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B-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D-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F-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02-BC20-474A-B59C-A879C28B1157}"/>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1-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3-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5-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7-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9-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B-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03-BC20-474A-B59C-A879C28B1157}"/>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D-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F-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1-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3-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5-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7-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04-BC20-474A-B59C-A879C28B1157}"/>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9-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B-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D-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F-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1-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3-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05-BC20-474A-B59C-A879C28B115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79F-4C49-9DC4-13B56B7B792D}"/>
              </c:ext>
            </c:extLst>
          </c:dPt>
          <c:dPt>
            <c:idx val="1"/>
            <c:bubble3D val="0"/>
            <c:spPr>
              <a:solidFill>
                <a:schemeClr val="accent2"/>
              </a:solidFill>
              <a:ln w="12700">
                <a:noFill/>
              </a:ln>
              <a:effectLst/>
            </c:spPr>
            <c:extLst>
              <c:ext xmlns:c16="http://schemas.microsoft.com/office/drawing/2014/chart" uri="{C3380CC4-5D6E-409C-BE32-E72D297353CC}">
                <c16:uniqueId val="{00000003-B79F-4C49-9DC4-13B56B7B792D}"/>
              </c:ext>
            </c:extLst>
          </c:dPt>
          <c:dPt>
            <c:idx val="2"/>
            <c:bubble3D val="0"/>
            <c:spPr>
              <a:solidFill>
                <a:schemeClr val="accent3"/>
              </a:solidFill>
              <a:ln w="12700">
                <a:noFill/>
              </a:ln>
              <a:effectLst/>
            </c:spPr>
            <c:extLst>
              <c:ext xmlns:c16="http://schemas.microsoft.com/office/drawing/2014/chart" uri="{C3380CC4-5D6E-409C-BE32-E72D297353CC}">
                <c16:uniqueId val="{00000005-B79F-4C49-9DC4-13B56B7B792D}"/>
              </c:ext>
            </c:extLst>
          </c:dPt>
          <c:dPt>
            <c:idx val="3"/>
            <c:bubble3D val="0"/>
            <c:spPr>
              <a:solidFill>
                <a:schemeClr val="accent4"/>
              </a:solidFill>
              <a:ln w="12700">
                <a:noFill/>
              </a:ln>
              <a:effectLst/>
            </c:spPr>
            <c:extLst>
              <c:ext xmlns:c16="http://schemas.microsoft.com/office/drawing/2014/chart" uri="{C3380CC4-5D6E-409C-BE32-E72D297353CC}">
                <c16:uniqueId val="{00000007-B79F-4C49-9DC4-13B56B7B792D}"/>
              </c:ext>
            </c:extLst>
          </c:dPt>
          <c:dPt>
            <c:idx val="4"/>
            <c:bubble3D val="0"/>
            <c:spPr>
              <a:solidFill>
                <a:schemeClr val="accent5"/>
              </a:solidFill>
              <a:ln w="12700">
                <a:noFill/>
              </a:ln>
              <a:effectLst/>
            </c:spPr>
            <c:extLst>
              <c:ext xmlns:c16="http://schemas.microsoft.com/office/drawing/2014/chart" uri="{C3380CC4-5D6E-409C-BE32-E72D297353CC}">
                <c16:uniqueId val="{00000009-B79F-4C49-9DC4-13B56B7B792D}"/>
              </c:ext>
            </c:extLst>
          </c:dPt>
          <c:dPt>
            <c:idx val="5"/>
            <c:bubble3D val="0"/>
            <c:spPr>
              <a:solidFill>
                <a:schemeClr val="accent6"/>
              </a:solidFill>
              <a:ln w="12700">
                <a:noFill/>
              </a:ln>
              <a:effectLst/>
            </c:spPr>
            <c:extLst>
              <c:ext xmlns:c16="http://schemas.microsoft.com/office/drawing/2014/chart" uri="{C3380CC4-5D6E-409C-BE32-E72D297353CC}">
                <c16:uniqueId val="{0000000B-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79F-4C49-9DC4-13B56B7B792D}"/>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B79F-4C49-9DC4-13B56B7B792D}"/>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B79F-4C49-9DC4-13B56B7B792D}"/>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B79F-4C49-9DC4-13B56B7B792D}"/>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B79F-4C49-9DC4-13B56B7B792D}"/>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B79F-4C49-9DC4-13B56B7B792D}"/>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B79F-4C49-9DC4-13B56B7B792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3648-4C2F-A9D1-D86318B432D9}"/>
              </c:ext>
            </c:extLst>
          </c:dPt>
          <c:dPt>
            <c:idx val="1"/>
            <c:bubble3D val="0"/>
            <c:spPr>
              <a:solidFill>
                <a:schemeClr val="accent2"/>
              </a:solidFill>
              <a:ln w="12700">
                <a:noFill/>
              </a:ln>
              <a:effectLst/>
            </c:spPr>
            <c:extLst>
              <c:ext xmlns:c16="http://schemas.microsoft.com/office/drawing/2014/chart" uri="{C3380CC4-5D6E-409C-BE32-E72D297353CC}">
                <c16:uniqueId val="{00000003-3648-4C2F-A9D1-D86318B432D9}"/>
              </c:ext>
            </c:extLst>
          </c:dPt>
          <c:dPt>
            <c:idx val="2"/>
            <c:bubble3D val="0"/>
            <c:spPr>
              <a:solidFill>
                <a:schemeClr val="accent3"/>
              </a:solidFill>
              <a:ln w="12700">
                <a:noFill/>
              </a:ln>
              <a:effectLst/>
            </c:spPr>
            <c:extLst>
              <c:ext xmlns:c16="http://schemas.microsoft.com/office/drawing/2014/chart" uri="{C3380CC4-5D6E-409C-BE32-E72D297353CC}">
                <c16:uniqueId val="{00000005-3648-4C2F-A9D1-D86318B432D9}"/>
              </c:ext>
            </c:extLst>
          </c:dPt>
          <c:dPt>
            <c:idx val="3"/>
            <c:bubble3D val="0"/>
            <c:spPr>
              <a:solidFill>
                <a:schemeClr val="accent4"/>
              </a:solidFill>
              <a:ln w="12700">
                <a:noFill/>
              </a:ln>
              <a:effectLst/>
            </c:spPr>
            <c:extLst>
              <c:ext xmlns:c16="http://schemas.microsoft.com/office/drawing/2014/chart" uri="{C3380CC4-5D6E-409C-BE32-E72D297353CC}">
                <c16:uniqueId val="{00000007-3648-4C2F-A9D1-D86318B432D9}"/>
              </c:ext>
            </c:extLst>
          </c:dPt>
          <c:dPt>
            <c:idx val="4"/>
            <c:bubble3D val="0"/>
            <c:spPr>
              <a:solidFill>
                <a:schemeClr val="accent5"/>
              </a:solidFill>
              <a:ln w="12700">
                <a:noFill/>
              </a:ln>
              <a:effectLst/>
            </c:spPr>
            <c:extLst>
              <c:ext xmlns:c16="http://schemas.microsoft.com/office/drawing/2014/chart" uri="{C3380CC4-5D6E-409C-BE32-E72D297353CC}">
                <c16:uniqueId val="{00000009-3648-4C2F-A9D1-D86318B432D9}"/>
              </c:ext>
            </c:extLst>
          </c:dPt>
          <c:dPt>
            <c:idx val="5"/>
            <c:bubble3D val="0"/>
            <c:spPr>
              <a:solidFill>
                <a:schemeClr val="accent6"/>
              </a:solidFill>
              <a:ln w="12700">
                <a:noFill/>
              </a:ln>
              <a:effectLst/>
            </c:spPr>
            <c:extLst>
              <c:ext xmlns:c16="http://schemas.microsoft.com/office/drawing/2014/chart" uri="{C3380CC4-5D6E-409C-BE32-E72D297353CC}">
                <c16:uniqueId val="{0000000B-3648-4C2F-A9D1-D86318B432D9}"/>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8-4C2F-A9D1-D86318B432D9}"/>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48-4C2F-A9D1-D86318B432D9}"/>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48-4C2F-A9D1-D86318B432D9}"/>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48-4C2F-A9D1-D86318B432D9}"/>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48-4C2F-A9D1-D86318B432D9}"/>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48-4C2F-A9D1-D86318B432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648-4C2F-A9D1-D86318B432D9}"/>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Pr>
        <a:solidFill>
          <a:srgbClr val="FDB735"/>
        </a:solidFill>
        <a:effectLst/>
      </p:bgPr>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rgbClr val="041E42"/>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66" name="Grafik 3">
            <a:extLst>
              <a:ext uri="{FF2B5EF4-FFF2-40B4-BE49-F238E27FC236}">
                <a16:creationId xmlns:a16="http://schemas.microsoft.com/office/drawing/2014/main" id="{F5E57E6A-8A0A-4611-8D20-6EFE128A3061}"/>
              </a:ext>
            </a:extLst>
          </p:cNvPr>
          <p:cNvGrpSpPr/>
          <p:nvPr userDrawn="1"/>
        </p:nvGrpSpPr>
        <p:grpSpPr>
          <a:xfrm>
            <a:off x="520163" y="293688"/>
            <a:ext cx="2592820" cy="556499"/>
            <a:chOff x="1648912" y="-143138"/>
            <a:chExt cx="2305525" cy="494837"/>
          </a:xfrm>
          <a:solidFill>
            <a:srgbClr val="041E42"/>
          </a:solidFill>
        </p:grpSpPr>
        <p:sp>
          <p:nvSpPr>
            <p:cNvPr id="167" name="Freihandform: Form 166">
              <a:extLst>
                <a:ext uri="{FF2B5EF4-FFF2-40B4-BE49-F238E27FC236}">
                  <a16:creationId xmlns:a16="http://schemas.microsoft.com/office/drawing/2014/main" id="{2BAC0EB9-6745-4BC9-B62C-D0408639044C}"/>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AE05F4DA-8875-4531-A3E1-9A9253C9B8C8}"/>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F79262BF-E867-4B8D-A5D9-C05986D4B5C4}"/>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088B175E-3332-4F42-85CC-4D3CB1CDD67E}"/>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3EE7E7-656D-44D0-A8E5-902F51365AD8}"/>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EB7CDC62-6D84-4879-90B2-CED3047AB955}"/>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73F2EB24-4BA2-4855-BA15-2013AD15DE4C}"/>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56783BA-4BD9-456A-8E1F-DB395FAA4C27}"/>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FA0A9AC4-4291-4429-A5E6-F9B02DA18E3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D700BB3D-17DE-4AA7-9481-48C5BCF0CC6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2ACBC44E-27C1-408A-8EDD-F5913EFE6DB7}"/>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26905261-35BC-4E75-8193-766751D592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F18B191E-54AD-4B1D-BCB0-A06E5A2804B1}"/>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CC01031B-1E3F-4B3F-8836-7B4C5789BBE3}"/>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30AFC32A-2C37-44C1-A1BB-2B0FC87FC6BE}"/>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7D64DA7C-9D36-4399-80F0-718B75D53D4B}"/>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0884CE5-F60B-43FE-B570-CB0ED9ED2C0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E75BDE08-0A10-4A88-BFA6-8D059D2D02BB}"/>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F2AB79C9-E3ED-4783-B671-5DB9D4288B46}"/>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113C232E-3E76-4078-8B81-B0E5AF404A15}"/>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082E9C18-DF8B-4CF7-9A49-42E90EFB55C5}"/>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0445EFA6-D834-4337-BBD2-4534F841B54A}"/>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B6F9751-691D-4E48-94C1-0433183ECAF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D8FB40E5-F34D-4DF1-8178-3897A0349504}"/>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4A4C5803-4DBD-4AD9-99C1-243F55AFB06B}"/>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B9CC2AEB-7490-46DA-8359-E39B4D84B91C}"/>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F19BD1A3-4D27-469F-816F-F68E68ABC4C4}"/>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8E51CDB-CB01-422A-8B6E-58BCF880AD9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CE33B8C0-9214-48E9-B389-6B44159931EF}"/>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179B9FE-AD40-45DF-AFAF-9A549A0A81B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8183F8D-EEE0-4CB3-ADF3-C13D2EDB85C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DEF7A6F6-7697-44F1-AB8D-7381F17E2CAB}"/>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0A9FABD-4F3B-45E8-960F-F01F361FB27A}"/>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56E7268-0DA0-4990-9B9D-54FEE7EA853A}"/>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CBBBFDE1-93E6-4EA6-9641-358A19EB8BFD}"/>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3BD6739E-66DE-4C5B-B2DD-23621B7F259F}"/>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54618B59-5213-46E5-878B-7FE5CF774D5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E48E0C61-CBC6-4D6B-9C7F-9C401E2F776A}"/>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4A078B44-E6FF-45AF-9463-415791E9E2B2}"/>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B8DF66C6-B271-49B7-A3C2-F924D0C2BAE3}"/>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CD1A344C-4F81-480A-86DA-471DAC72211F}"/>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01FBA49C-9EC1-4B1A-BDC7-8C5BAA4A7D55}"/>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2B005168-C214-411A-9B4B-10EE20B40413}"/>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61F30758-DF57-4F7C-A3BB-778F50AB2271}"/>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F9211C-663D-42E6-A6B3-A0F6AF12125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C8DBE9A1-1B20-4779-B1AA-B1E13D2478BB}"/>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69FE9E73-4E3B-4C25-85EC-17FA1D2289A3}"/>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17AC0E0-ED3B-4A45-9517-685FC623E89C}"/>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AE7EF3E2-3EEA-496B-8061-462FA9487D09}"/>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25292C6F-4FDB-4207-9DD9-3F96570C8F1B}"/>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87D7DFA3-D584-4F02-BCFD-1124EC87E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61EFEEA-62B2-4FA2-B991-E6318A38C98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0A67168-F32D-4D4D-A00C-917CD9297BE8}"/>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99096E6E-B984-4028-B47B-1EA912394AC6}"/>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0AFA9AA-F478-4623-B334-3BAEF63D2261}"/>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D8A89570-FCAB-45B0-AB90-6828CDF05FFD}"/>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5E55572E-2064-4394-B012-FCE69D487F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AB1C19C7-174E-4E40-B14E-DEDD91C40E6B}"/>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0FA12A8A-6A2E-48EE-BCE2-B0B9B6CBB27A}"/>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3D506DCC-DA72-4AD0-A01A-4352D892B228}"/>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842DA7F3-A16D-4708-9BBD-C812086FC6D8}"/>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5A98327-C377-49D6-8F69-09ED7902DAE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DC49EE81-A188-4CD1-8CD3-AFB03655F32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63A62EA2-8EF9-4AE9-B1F1-05C3C0F5D0E9}"/>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4704B4EC-9D11-4968-B598-698F7A8DC422}"/>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23249CB1-7CAB-4850-9995-1DB1DE9A66B2}"/>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4ADAEEC0-8B60-45A8-863D-E07FF87452E4}"/>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9FEA5149-6C2E-4A99-855D-98D6F993252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839566B5-5F09-47EF-8BBF-C6032C0EAE27}"/>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EA640983-2EAA-42F8-8CD8-C40B11C10E85}"/>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C8CB5766-1234-4FD9-8FCE-26F2E15B7426}"/>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A8FEDDB1-CBE1-40C1-86CB-DB81E0C87CD2}"/>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BF05746A-F360-45E8-9C4B-09BDB0C8B7E2}"/>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93790881-6B20-4277-A3CA-BFEC2794C514}"/>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4DD1A8B3-6730-49F4-92A9-20356F6BBB5D}"/>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0162480C-C888-494C-95F1-F8716AB5381A}"/>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115" name="Freihandform: Form 87">
            <a:extLst>
              <a:ext uri="{FF2B5EF4-FFF2-40B4-BE49-F238E27FC236}">
                <a16:creationId xmlns:a16="http://schemas.microsoft.com/office/drawing/2014/main" id="{361A8432-D735-6144-883B-CA9E7094E555}"/>
              </a:ext>
            </a:extLst>
          </p:cNvPr>
          <p:cNvSpPr/>
          <p:nvPr userDrawn="1"/>
        </p:nvSpPr>
        <p:spPr>
          <a:xfrm>
            <a:off x="10266616" y="30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623595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99607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3601517-4EF3-4295-8BC2-B8E6EDD6A51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8" name="Textplatzhalter 9">
            <a:extLst>
              <a:ext uri="{FF2B5EF4-FFF2-40B4-BE49-F238E27FC236}">
                <a16:creationId xmlns:a16="http://schemas.microsoft.com/office/drawing/2014/main" id="{1FE3678F-E977-4C19-90B6-B0E629A1CC2C}"/>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2556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6720406-0481-4416-AD1D-F3BE2E67ECB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A46EE5-DC32-47B3-BF0E-362CD6788149}"/>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21129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981DE7E-47CA-436A-8591-D6CC8E5D2F7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30755EEA-F577-4453-979C-19EC4B0E99F6}"/>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76720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FBD078-B2DD-44FF-A34A-59601DE836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739EF2C-11E0-4052-A222-7C9A717AF046}"/>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871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9E95A3C-CE31-4142-918D-57D4E45EDA6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CD373DC4-B885-417D-8963-6BF7FDE59AAC}"/>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93569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E51B6A-A224-4208-8152-3FE47B85174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A26F7B9C-F022-4BB0-B562-B99FB018F608}"/>
              </a:ext>
            </a:extLst>
          </p:cNvPr>
          <p:cNvSpPr>
            <a:spLocks noGrp="1"/>
          </p:cNvSpPr>
          <p:nvPr>
            <p:ph type="body" sz="quarter" idx="39"/>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44167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Gelb">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518341" y="6634666"/>
            <a:ext cx="748603" cy="123111"/>
          </a:xfrm>
        </p:spPr>
        <p:txBody>
          <a:bodyPr/>
          <a:lstStyle>
            <a:lvl1pPr>
              <a:defRPr>
                <a:solidFill>
                  <a:schemeClr val="bg1"/>
                </a:solidFill>
              </a:defRPr>
            </a:lvl1pPr>
          </a:lstStyle>
          <a:p>
            <a:fld id="{6C354455-E16B-4C76-9364-5BFB761B97B2}"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580740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B1203DE-A5D5-4FFD-B13D-62D924C0DB9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6D6A9334-FF1A-48E7-8B74-42F4FC86585B}"/>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13870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669023" y="6634666"/>
            <a:ext cx="597921" cy="123111"/>
          </a:xfrm>
        </p:spPr>
        <p:txBody>
          <a:bodyPr/>
          <a:lstStyle>
            <a:lvl1pPr>
              <a:defRPr>
                <a:latin typeface="+mn-lt"/>
              </a:defRPr>
            </a:lvl1pPr>
          </a:lstStyle>
          <a:p>
            <a:fld id="{FEA2754B-ACA7-42C9-ABE9-AE5116FB41E0}"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atin typeface="+mn-lt"/>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latin typeface="+mn-lt"/>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solidFill>
                  <a:srgbClr val="041E42"/>
                </a:solidFill>
                <a:latin typeface="+mn-lt"/>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4876CF4-2372-4CC0-99FA-483AD639C013}"/>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737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445F500-6E90-43A7-8A48-AACFBF54540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rgbClr val="FDB735"/>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rgbClr val="FDB735"/>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rgbClr val="FDB735"/>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rgbClr val="FDB735"/>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rgbClr val="FDB735"/>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rgbClr val="FDB735"/>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rgbClr val="FDB735"/>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rgbClr val="FDB735"/>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rgbClr val="FDB735"/>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rgbClr val="FDB735"/>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rgbClr val="FDB735"/>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lvl1pPr>
              <a:defRPr>
                <a:solidFill>
                  <a:srgbClr val="041E42"/>
                </a:solidFill>
              </a:defRPr>
            </a:lvl1p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rgbClr val="FDB735"/>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4398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solidFill>
                  <a:srgbClr val="041E42"/>
                </a:solidFill>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15" name="Grafik 3">
            <a:extLst>
              <a:ext uri="{FF2B5EF4-FFF2-40B4-BE49-F238E27FC236}">
                <a16:creationId xmlns:a16="http://schemas.microsoft.com/office/drawing/2014/main" id="{20780B35-37DF-5C45-8185-DB39C874A32F}"/>
              </a:ext>
            </a:extLst>
          </p:cNvPr>
          <p:cNvGrpSpPr/>
          <p:nvPr userDrawn="1"/>
        </p:nvGrpSpPr>
        <p:grpSpPr>
          <a:xfrm>
            <a:off x="520163" y="293688"/>
            <a:ext cx="2592820" cy="556499"/>
            <a:chOff x="1648912" y="-143138"/>
            <a:chExt cx="2305525" cy="494837"/>
          </a:xfrm>
          <a:solidFill>
            <a:srgbClr val="041E42"/>
          </a:solidFill>
        </p:grpSpPr>
        <p:sp>
          <p:nvSpPr>
            <p:cNvPr id="116" name="Freihandform: Form 166">
              <a:extLst>
                <a:ext uri="{FF2B5EF4-FFF2-40B4-BE49-F238E27FC236}">
                  <a16:creationId xmlns:a16="http://schemas.microsoft.com/office/drawing/2014/main" id="{E08057FD-482B-DD49-9BDC-3883A0EB6629}"/>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17" name="Freihandform: Form 168">
              <a:extLst>
                <a:ext uri="{FF2B5EF4-FFF2-40B4-BE49-F238E27FC236}">
                  <a16:creationId xmlns:a16="http://schemas.microsoft.com/office/drawing/2014/main" id="{A0E47B53-1205-2F4C-BCE4-8B2B40CFEFD4}"/>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18" name="Freihandform: Form 169">
              <a:extLst>
                <a:ext uri="{FF2B5EF4-FFF2-40B4-BE49-F238E27FC236}">
                  <a16:creationId xmlns:a16="http://schemas.microsoft.com/office/drawing/2014/main" id="{29A41F82-B370-E94A-A455-A10F64920E52}"/>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19" name="Freihandform: Form 170">
              <a:extLst>
                <a:ext uri="{FF2B5EF4-FFF2-40B4-BE49-F238E27FC236}">
                  <a16:creationId xmlns:a16="http://schemas.microsoft.com/office/drawing/2014/main" id="{36704C97-9A3A-3043-8E59-2C885BB75E98}"/>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20" name="Freihandform: Form 171">
              <a:extLst>
                <a:ext uri="{FF2B5EF4-FFF2-40B4-BE49-F238E27FC236}">
                  <a16:creationId xmlns:a16="http://schemas.microsoft.com/office/drawing/2014/main" id="{BDDB1AB9-0A63-D549-A6EE-DFC34776E7AE}"/>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21" name="Freihandform: Form 172">
              <a:extLst>
                <a:ext uri="{FF2B5EF4-FFF2-40B4-BE49-F238E27FC236}">
                  <a16:creationId xmlns:a16="http://schemas.microsoft.com/office/drawing/2014/main" id="{7A40022F-27DF-B34C-8796-DBF901076B6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22" name="Freihandform: Form 173">
              <a:extLst>
                <a:ext uri="{FF2B5EF4-FFF2-40B4-BE49-F238E27FC236}">
                  <a16:creationId xmlns:a16="http://schemas.microsoft.com/office/drawing/2014/main" id="{4298E5F3-9DC1-B647-86A0-370C1CD5E9F7}"/>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23" name="Freihandform: Form 174">
              <a:extLst>
                <a:ext uri="{FF2B5EF4-FFF2-40B4-BE49-F238E27FC236}">
                  <a16:creationId xmlns:a16="http://schemas.microsoft.com/office/drawing/2014/main" id="{2C3317A6-CDB3-3140-90C1-9298EB0E9466}"/>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24" name="Freihandform: Form 175">
              <a:extLst>
                <a:ext uri="{FF2B5EF4-FFF2-40B4-BE49-F238E27FC236}">
                  <a16:creationId xmlns:a16="http://schemas.microsoft.com/office/drawing/2014/main" id="{FA7E7996-E276-2F42-9B16-A46797D09F78}"/>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25" name="Freihandform: Form 176">
              <a:extLst>
                <a:ext uri="{FF2B5EF4-FFF2-40B4-BE49-F238E27FC236}">
                  <a16:creationId xmlns:a16="http://schemas.microsoft.com/office/drawing/2014/main" id="{40CAD12E-E5A3-CE46-AF01-B7E3611F413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26" name="Freihandform: Form 177">
              <a:extLst>
                <a:ext uri="{FF2B5EF4-FFF2-40B4-BE49-F238E27FC236}">
                  <a16:creationId xmlns:a16="http://schemas.microsoft.com/office/drawing/2014/main" id="{B9883976-4047-4C44-A080-00449238642F}"/>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27" name="Freihandform: Form 178">
              <a:extLst>
                <a:ext uri="{FF2B5EF4-FFF2-40B4-BE49-F238E27FC236}">
                  <a16:creationId xmlns:a16="http://schemas.microsoft.com/office/drawing/2014/main" id="{CBEEFD05-A5F6-ED4D-998E-3ABD3AF77C18}"/>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28" name="Freihandform: Form 179">
              <a:extLst>
                <a:ext uri="{FF2B5EF4-FFF2-40B4-BE49-F238E27FC236}">
                  <a16:creationId xmlns:a16="http://schemas.microsoft.com/office/drawing/2014/main" id="{13944083-ABA6-8145-8D6B-EA4736ADD9FC}"/>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29" name="Freihandform: Form 180">
              <a:extLst>
                <a:ext uri="{FF2B5EF4-FFF2-40B4-BE49-F238E27FC236}">
                  <a16:creationId xmlns:a16="http://schemas.microsoft.com/office/drawing/2014/main" id="{3CF6D87F-11B3-354E-96A9-EF658275FA9C}"/>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30" name="Freihandform: Form 181">
              <a:extLst>
                <a:ext uri="{FF2B5EF4-FFF2-40B4-BE49-F238E27FC236}">
                  <a16:creationId xmlns:a16="http://schemas.microsoft.com/office/drawing/2014/main" id="{1CD0F32A-A9BA-434E-B511-28B9E869A9FD}"/>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31" name="Freihandform: Form 182">
              <a:extLst>
                <a:ext uri="{FF2B5EF4-FFF2-40B4-BE49-F238E27FC236}">
                  <a16:creationId xmlns:a16="http://schemas.microsoft.com/office/drawing/2014/main" id="{54E71609-F3D0-5F49-911C-F06C4253F18B}"/>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32" name="Freihandform: Form 183">
              <a:extLst>
                <a:ext uri="{FF2B5EF4-FFF2-40B4-BE49-F238E27FC236}">
                  <a16:creationId xmlns:a16="http://schemas.microsoft.com/office/drawing/2014/main" id="{DB6D7348-C5CC-1E43-9094-C7143B8D4736}"/>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33" name="Freihandform: Form 184">
              <a:extLst>
                <a:ext uri="{FF2B5EF4-FFF2-40B4-BE49-F238E27FC236}">
                  <a16:creationId xmlns:a16="http://schemas.microsoft.com/office/drawing/2014/main" id="{68A43E23-4D03-EB4C-8E91-40A99EE36A09}"/>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34" name="Freihandform: Form 185">
              <a:extLst>
                <a:ext uri="{FF2B5EF4-FFF2-40B4-BE49-F238E27FC236}">
                  <a16:creationId xmlns:a16="http://schemas.microsoft.com/office/drawing/2014/main" id="{852FC713-216C-B345-8EAF-560AC7086BF8}"/>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35" name="Freihandform: Form 186">
              <a:extLst>
                <a:ext uri="{FF2B5EF4-FFF2-40B4-BE49-F238E27FC236}">
                  <a16:creationId xmlns:a16="http://schemas.microsoft.com/office/drawing/2014/main" id="{93386787-3605-E44D-8938-5911CD394850}"/>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36" name="Freihandform: Form 187">
              <a:extLst>
                <a:ext uri="{FF2B5EF4-FFF2-40B4-BE49-F238E27FC236}">
                  <a16:creationId xmlns:a16="http://schemas.microsoft.com/office/drawing/2014/main" id="{9A78C738-C966-6B46-9F7A-6F2D8E947971}"/>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37" name="Freihandform: Form 188">
              <a:extLst>
                <a:ext uri="{FF2B5EF4-FFF2-40B4-BE49-F238E27FC236}">
                  <a16:creationId xmlns:a16="http://schemas.microsoft.com/office/drawing/2014/main" id="{147E07EF-B2DB-3144-A428-FFE26C7D464B}"/>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38" name="Freihandform: Form 189">
              <a:extLst>
                <a:ext uri="{FF2B5EF4-FFF2-40B4-BE49-F238E27FC236}">
                  <a16:creationId xmlns:a16="http://schemas.microsoft.com/office/drawing/2014/main" id="{BC040E3C-9F11-7843-B657-BAEA6C1201B2}"/>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39" name="Freihandform: Form 190">
              <a:extLst>
                <a:ext uri="{FF2B5EF4-FFF2-40B4-BE49-F238E27FC236}">
                  <a16:creationId xmlns:a16="http://schemas.microsoft.com/office/drawing/2014/main" id="{77A6A5C3-486D-8D45-A455-D9F15B5AD532}"/>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40" name="Freihandform: Form 191">
              <a:extLst>
                <a:ext uri="{FF2B5EF4-FFF2-40B4-BE49-F238E27FC236}">
                  <a16:creationId xmlns:a16="http://schemas.microsoft.com/office/drawing/2014/main" id="{1FDC7ACE-C9FA-2D40-88D6-A379A072DE00}"/>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41" name="Freihandform: Form 192">
              <a:extLst>
                <a:ext uri="{FF2B5EF4-FFF2-40B4-BE49-F238E27FC236}">
                  <a16:creationId xmlns:a16="http://schemas.microsoft.com/office/drawing/2014/main" id="{C6C464BF-7703-CD45-A44A-B214BD451885}"/>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42" name="Freihandform: Form 193">
              <a:extLst>
                <a:ext uri="{FF2B5EF4-FFF2-40B4-BE49-F238E27FC236}">
                  <a16:creationId xmlns:a16="http://schemas.microsoft.com/office/drawing/2014/main" id="{08057923-9EA8-D14A-ADA8-0E76301CA779}"/>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43" name="Freihandform: Form 194">
              <a:extLst>
                <a:ext uri="{FF2B5EF4-FFF2-40B4-BE49-F238E27FC236}">
                  <a16:creationId xmlns:a16="http://schemas.microsoft.com/office/drawing/2014/main" id="{6F8BA0D5-D8B2-3548-BE41-9A3C62FE1740}"/>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44" name="Freihandform: Form 195">
              <a:extLst>
                <a:ext uri="{FF2B5EF4-FFF2-40B4-BE49-F238E27FC236}">
                  <a16:creationId xmlns:a16="http://schemas.microsoft.com/office/drawing/2014/main" id="{C6CF0EDB-3989-B548-B971-0283C87D273F}"/>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45" name="Freihandform: Form 196">
              <a:extLst>
                <a:ext uri="{FF2B5EF4-FFF2-40B4-BE49-F238E27FC236}">
                  <a16:creationId xmlns:a16="http://schemas.microsoft.com/office/drawing/2014/main" id="{291F3091-DA8E-4940-9DD0-1E3BC0A1F736}"/>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46" name="Freihandform: Form 197">
              <a:extLst>
                <a:ext uri="{FF2B5EF4-FFF2-40B4-BE49-F238E27FC236}">
                  <a16:creationId xmlns:a16="http://schemas.microsoft.com/office/drawing/2014/main" id="{AE759340-C1A4-4144-A77A-F5167B3E24C4}"/>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47" name="Freihandform: Form 198">
              <a:extLst>
                <a:ext uri="{FF2B5EF4-FFF2-40B4-BE49-F238E27FC236}">
                  <a16:creationId xmlns:a16="http://schemas.microsoft.com/office/drawing/2014/main" id="{670F006D-823A-EA47-9691-D9FB4C627F66}"/>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48" name="Freihandform: Form 199">
              <a:extLst>
                <a:ext uri="{FF2B5EF4-FFF2-40B4-BE49-F238E27FC236}">
                  <a16:creationId xmlns:a16="http://schemas.microsoft.com/office/drawing/2014/main" id="{4ACA71DD-F583-D646-A5ED-5273D23DB2C4}"/>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49" name="Freihandform: Form 200">
              <a:extLst>
                <a:ext uri="{FF2B5EF4-FFF2-40B4-BE49-F238E27FC236}">
                  <a16:creationId xmlns:a16="http://schemas.microsoft.com/office/drawing/2014/main" id="{A200CFDA-5FCB-C54D-A286-1E87EFF37F9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0" name="Freihandform: Form 201">
              <a:extLst>
                <a:ext uri="{FF2B5EF4-FFF2-40B4-BE49-F238E27FC236}">
                  <a16:creationId xmlns:a16="http://schemas.microsoft.com/office/drawing/2014/main" id="{645A658E-A3D0-964D-97B3-FC3D76897C6A}"/>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51" name="Freihandform: Form 202">
              <a:extLst>
                <a:ext uri="{FF2B5EF4-FFF2-40B4-BE49-F238E27FC236}">
                  <a16:creationId xmlns:a16="http://schemas.microsoft.com/office/drawing/2014/main" id="{B85E4982-5ACE-E84A-80DB-12CE7EE5BB28}"/>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2" name="Freihandform: Form 203">
              <a:extLst>
                <a:ext uri="{FF2B5EF4-FFF2-40B4-BE49-F238E27FC236}">
                  <a16:creationId xmlns:a16="http://schemas.microsoft.com/office/drawing/2014/main" id="{AF698037-D8DA-644B-983F-7CD0802B8CA6}"/>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53" name="Freihandform: Form 204">
              <a:extLst>
                <a:ext uri="{FF2B5EF4-FFF2-40B4-BE49-F238E27FC236}">
                  <a16:creationId xmlns:a16="http://schemas.microsoft.com/office/drawing/2014/main" id="{8FE01321-0B54-0F44-B60A-66B85384F61B}"/>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4" name="Freihandform: Form 205">
              <a:extLst>
                <a:ext uri="{FF2B5EF4-FFF2-40B4-BE49-F238E27FC236}">
                  <a16:creationId xmlns:a16="http://schemas.microsoft.com/office/drawing/2014/main" id="{6138F663-0A3A-CF47-9F07-BD7A727E2922}"/>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155" name="Freihandform: Form 206">
              <a:extLst>
                <a:ext uri="{FF2B5EF4-FFF2-40B4-BE49-F238E27FC236}">
                  <a16:creationId xmlns:a16="http://schemas.microsoft.com/office/drawing/2014/main" id="{28EA6DF7-5079-444F-BCB2-BE8F3D040CB4}"/>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56" name="Freihandform: Form 207">
              <a:extLst>
                <a:ext uri="{FF2B5EF4-FFF2-40B4-BE49-F238E27FC236}">
                  <a16:creationId xmlns:a16="http://schemas.microsoft.com/office/drawing/2014/main" id="{6A4DFBE8-271F-FF4A-977F-CC5FB54A4262}"/>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7" name="Freihandform: Form 208">
              <a:extLst>
                <a:ext uri="{FF2B5EF4-FFF2-40B4-BE49-F238E27FC236}">
                  <a16:creationId xmlns:a16="http://schemas.microsoft.com/office/drawing/2014/main" id="{B7377EE2-C25B-164A-8889-1601B4C1691C}"/>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58" name="Freihandform: Form 209">
              <a:extLst>
                <a:ext uri="{FF2B5EF4-FFF2-40B4-BE49-F238E27FC236}">
                  <a16:creationId xmlns:a16="http://schemas.microsoft.com/office/drawing/2014/main" id="{4E99CE0E-6CCB-B14A-A6DF-C6F50F6D109E}"/>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159" name="Freihandform: Form 210">
              <a:extLst>
                <a:ext uri="{FF2B5EF4-FFF2-40B4-BE49-F238E27FC236}">
                  <a16:creationId xmlns:a16="http://schemas.microsoft.com/office/drawing/2014/main" id="{4526D9AE-6A7D-C741-8764-C55DBDEF7EC7}"/>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60" name="Freihandform: Form 211">
              <a:extLst>
                <a:ext uri="{FF2B5EF4-FFF2-40B4-BE49-F238E27FC236}">
                  <a16:creationId xmlns:a16="http://schemas.microsoft.com/office/drawing/2014/main" id="{A1643080-8D27-F642-A27E-49F2B7663F4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61" name="Freihandform: Form 212">
              <a:extLst>
                <a:ext uri="{FF2B5EF4-FFF2-40B4-BE49-F238E27FC236}">
                  <a16:creationId xmlns:a16="http://schemas.microsoft.com/office/drawing/2014/main" id="{13E51A01-0B90-864E-A07F-B43BEAE34157}"/>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18" name="Freihandform: Form 213">
              <a:extLst>
                <a:ext uri="{FF2B5EF4-FFF2-40B4-BE49-F238E27FC236}">
                  <a16:creationId xmlns:a16="http://schemas.microsoft.com/office/drawing/2014/main" id="{BB4DFF34-9F4C-094D-B052-E09EE703D77E}"/>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19" name="Freihandform: Form 214">
              <a:extLst>
                <a:ext uri="{FF2B5EF4-FFF2-40B4-BE49-F238E27FC236}">
                  <a16:creationId xmlns:a16="http://schemas.microsoft.com/office/drawing/2014/main" id="{95E0AF9E-445A-674E-AAC5-DCAB9D461C4A}"/>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20" name="Freihandform: Form 215">
              <a:extLst>
                <a:ext uri="{FF2B5EF4-FFF2-40B4-BE49-F238E27FC236}">
                  <a16:creationId xmlns:a16="http://schemas.microsoft.com/office/drawing/2014/main" id="{6620AE04-5334-4F41-91F8-D69C6E3CF9F9}"/>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1" name="Freihandform: Form 216">
              <a:extLst>
                <a:ext uri="{FF2B5EF4-FFF2-40B4-BE49-F238E27FC236}">
                  <a16:creationId xmlns:a16="http://schemas.microsoft.com/office/drawing/2014/main" id="{E2E513C3-7439-DF4C-9D55-C300B9DAA697}"/>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2" name="Freihandform: Form 217">
              <a:extLst>
                <a:ext uri="{FF2B5EF4-FFF2-40B4-BE49-F238E27FC236}">
                  <a16:creationId xmlns:a16="http://schemas.microsoft.com/office/drawing/2014/main" id="{7EAABF17-38FB-B647-BA85-2EB27649946E}"/>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18">
              <a:extLst>
                <a:ext uri="{FF2B5EF4-FFF2-40B4-BE49-F238E27FC236}">
                  <a16:creationId xmlns:a16="http://schemas.microsoft.com/office/drawing/2014/main" id="{5DD963AB-2BF4-864A-A56B-363EC9EE50E0}"/>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4" name="Freihandform: Form 219">
              <a:extLst>
                <a:ext uri="{FF2B5EF4-FFF2-40B4-BE49-F238E27FC236}">
                  <a16:creationId xmlns:a16="http://schemas.microsoft.com/office/drawing/2014/main" id="{F554A604-7791-F14A-80A2-9DCDE8D025EF}"/>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5" name="Freihandform: Form 220">
              <a:extLst>
                <a:ext uri="{FF2B5EF4-FFF2-40B4-BE49-F238E27FC236}">
                  <a16:creationId xmlns:a16="http://schemas.microsoft.com/office/drawing/2014/main" id="{C5FE0DE8-DB29-7A49-9E13-77932D3CF039}"/>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6" name="Freihandform: Form 221">
              <a:extLst>
                <a:ext uri="{FF2B5EF4-FFF2-40B4-BE49-F238E27FC236}">
                  <a16:creationId xmlns:a16="http://schemas.microsoft.com/office/drawing/2014/main" id="{F242DA4F-D424-0241-9A54-19535464941E}"/>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7" name="Freihandform: Form 222">
              <a:extLst>
                <a:ext uri="{FF2B5EF4-FFF2-40B4-BE49-F238E27FC236}">
                  <a16:creationId xmlns:a16="http://schemas.microsoft.com/office/drawing/2014/main" id="{3C4B8A67-25E9-704D-A1AC-071BBDA16DAE}"/>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28" name="Freihandform: Form 223">
              <a:extLst>
                <a:ext uri="{FF2B5EF4-FFF2-40B4-BE49-F238E27FC236}">
                  <a16:creationId xmlns:a16="http://schemas.microsoft.com/office/drawing/2014/main" id="{7A71D5C4-A2EB-7847-A900-D00052E7925C}"/>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9" name="Freihandform: Form 224">
              <a:extLst>
                <a:ext uri="{FF2B5EF4-FFF2-40B4-BE49-F238E27FC236}">
                  <a16:creationId xmlns:a16="http://schemas.microsoft.com/office/drawing/2014/main" id="{9418B3D9-4AF0-DD4E-9BB3-3C794F54C8C5}"/>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30" name="Freihandform: Form 225">
              <a:extLst>
                <a:ext uri="{FF2B5EF4-FFF2-40B4-BE49-F238E27FC236}">
                  <a16:creationId xmlns:a16="http://schemas.microsoft.com/office/drawing/2014/main" id="{3ABF9E78-6288-7C4E-A86B-9A54325519FD}"/>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1" name="Freihandform: Form 226">
              <a:extLst>
                <a:ext uri="{FF2B5EF4-FFF2-40B4-BE49-F238E27FC236}">
                  <a16:creationId xmlns:a16="http://schemas.microsoft.com/office/drawing/2014/main" id="{5AAA533F-94E8-AF41-9FD3-B8A9EDEDAF6F}"/>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27">
              <a:extLst>
                <a:ext uri="{FF2B5EF4-FFF2-40B4-BE49-F238E27FC236}">
                  <a16:creationId xmlns:a16="http://schemas.microsoft.com/office/drawing/2014/main" id="{0A12928B-AC95-F441-90BF-122CC7255C20}"/>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33" name="Freihandform: Form 228">
              <a:extLst>
                <a:ext uri="{FF2B5EF4-FFF2-40B4-BE49-F238E27FC236}">
                  <a16:creationId xmlns:a16="http://schemas.microsoft.com/office/drawing/2014/main" id="{3BA76C7E-81A1-BE4C-8F9D-AC867BAAB237}"/>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4" name="Freihandform: Form 229">
              <a:extLst>
                <a:ext uri="{FF2B5EF4-FFF2-40B4-BE49-F238E27FC236}">
                  <a16:creationId xmlns:a16="http://schemas.microsoft.com/office/drawing/2014/main" id="{CE870774-1419-B64B-89E1-ECDA901C3A28}"/>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5" name="Freihandform: Form 230">
              <a:extLst>
                <a:ext uri="{FF2B5EF4-FFF2-40B4-BE49-F238E27FC236}">
                  <a16:creationId xmlns:a16="http://schemas.microsoft.com/office/drawing/2014/main" id="{B2D4F0B2-4363-EF48-9400-3F724E8FF8A4}"/>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6" name="Freihandform: Form 231">
              <a:extLst>
                <a:ext uri="{FF2B5EF4-FFF2-40B4-BE49-F238E27FC236}">
                  <a16:creationId xmlns:a16="http://schemas.microsoft.com/office/drawing/2014/main" id="{46171EA2-1058-1440-B4E4-A65BD778DAB2}"/>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7" name="Freihandform: Form 232">
              <a:extLst>
                <a:ext uri="{FF2B5EF4-FFF2-40B4-BE49-F238E27FC236}">
                  <a16:creationId xmlns:a16="http://schemas.microsoft.com/office/drawing/2014/main" id="{53036B83-AFAB-2948-A6BF-ADAB68419013}"/>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38" name="Freihandform: Form 233">
              <a:extLst>
                <a:ext uri="{FF2B5EF4-FFF2-40B4-BE49-F238E27FC236}">
                  <a16:creationId xmlns:a16="http://schemas.microsoft.com/office/drawing/2014/main" id="{3D04A46E-7489-6D49-A759-E3A45D5B34A5}"/>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9" name="Freihandform: Form 234">
              <a:extLst>
                <a:ext uri="{FF2B5EF4-FFF2-40B4-BE49-F238E27FC236}">
                  <a16:creationId xmlns:a16="http://schemas.microsoft.com/office/drawing/2014/main" id="{10CBDE0F-9962-F840-868A-F37FE7F7FD45}"/>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40" name="Freihandform: Form 235">
              <a:extLst>
                <a:ext uri="{FF2B5EF4-FFF2-40B4-BE49-F238E27FC236}">
                  <a16:creationId xmlns:a16="http://schemas.microsoft.com/office/drawing/2014/main" id="{4EF1CD75-D50C-4547-AFCA-1DBE9B7B86B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41" name="Freihandform: Form 236">
              <a:extLst>
                <a:ext uri="{FF2B5EF4-FFF2-40B4-BE49-F238E27FC236}">
                  <a16:creationId xmlns:a16="http://schemas.microsoft.com/office/drawing/2014/main" id="{6E2CBBC2-AB35-3549-B160-68C89609A8D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42" name="Freihandform: Form 237">
              <a:extLst>
                <a:ext uri="{FF2B5EF4-FFF2-40B4-BE49-F238E27FC236}">
                  <a16:creationId xmlns:a16="http://schemas.microsoft.com/office/drawing/2014/main" id="{8C91F9FA-571C-5E4F-918B-4F6C048F516A}"/>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43" name="Freihandform: Form 238">
              <a:extLst>
                <a:ext uri="{FF2B5EF4-FFF2-40B4-BE49-F238E27FC236}">
                  <a16:creationId xmlns:a16="http://schemas.microsoft.com/office/drawing/2014/main" id="{FF541BA8-E2F9-9B42-9EB1-A9D7662C96C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4" name="Freihandform: Form 239">
              <a:extLst>
                <a:ext uri="{FF2B5EF4-FFF2-40B4-BE49-F238E27FC236}">
                  <a16:creationId xmlns:a16="http://schemas.microsoft.com/office/drawing/2014/main" id="{C8084F78-7D47-134E-964A-F84195F30677}"/>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5" name="Freihandform: Form 240">
              <a:extLst>
                <a:ext uri="{FF2B5EF4-FFF2-40B4-BE49-F238E27FC236}">
                  <a16:creationId xmlns:a16="http://schemas.microsoft.com/office/drawing/2014/main" id="{056C7141-4B4E-2C4F-9D1B-402F3E9A0926}"/>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6" name="Freihandform: Form 241">
              <a:extLst>
                <a:ext uri="{FF2B5EF4-FFF2-40B4-BE49-F238E27FC236}">
                  <a16:creationId xmlns:a16="http://schemas.microsoft.com/office/drawing/2014/main" id="{B411D2A7-4388-6D4F-AB3E-F8218E9ED993}"/>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7" name="Freihandform: Form 242">
              <a:extLst>
                <a:ext uri="{FF2B5EF4-FFF2-40B4-BE49-F238E27FC236}">
                  <a16:creationId xmlns:a16="http://schemas.microsoft.com/office/drawing/2014/main" id="{C9451340-23E4-1043-9BA5-F867B34260C9}"/>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248" name="Freihandform: Form 87">
            <a:extLst>
              <a:ext uri="{FF2B5EF4-FFF2-40B4-BE49-F238E27FC236}">
                <a16:creationId xmlns:a16="http://schemas.microsoft.com/office/drawing/2014/main" id="{8E1D8C98-DB6E-364A-A5C3-49C1F2DBF453}"/>
              </a:ext>
            </a:extLst>
          </p:cNvPr>
          <p:cNvSpPr/>
          <p:nvPr userDrawn="1"/>
        </p:nvSpPr>
        <p:spPr>
          <a:xfrm>
            <a:off x="10266616" y="30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22939165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C9E9DFD-4201-4390-907F-BC0033C4DF8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2" name="Textplatzhalter 9">
            <a:extLst>
              <a:ext uri="{FF2B5EF4-FFF2-40B4-BE49-F238E27FC236}">
                <a16:creationId xmlns:a16="http://schemas.microsoft.com/office/drawing/2014/main" id="{BB1FDB65-A456-4049-8E16-FA93963151DE}"/>
              </a:ext>
            </a:extLst>
          </p:cNvPr>
          <p:cNvSpPr>
            <a:spLocks noGrp="1"/>
          </p:cNvSpPr>
          <p:nvPr>
            <p:ph type="body" sz="quarter" idx="27"/>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rgbClr val="FDB735"/>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rgbClr val="FDB735"/>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rgbClr val="FDB735"/>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rgbClr val="FDB735"/>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rgbClr val="FDB735"/>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rgbClr val="FDB735"/>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250892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solidFill>
          <a:srgbClr val="FDB73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518341" y="6634666"/>
            <a:ext cx="748603" cy="123111"/>
          </a:xfrm>
        </p:spPr>
        <p:txBody>
          <a:bodyPr/>
          <a:lstStyle>
            <a:lvl1pPr>
              <a:defRPr>
                <a:solidFill>
                  <a:schemeClr val="bg1"/>
                </a:solidFill>
              </a:defRPr>
            </a:lvl1pPr>
          </a:lstStyle>
          <a:p>
            <a:fld id="{00C5271D-0C68-4DDE-81D5-B057A9987B39}"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61" name="Grafik 3">
            <a:extLst>
              <a:ext uri="{FF2B5EF4-FFF2-40B4-BE49-F238E27FC236}">
                <a16:creationId xmlns:a16="http://schemas.microsoft.com/office/drawing/2014/main" id="{EAC0F2DA-DBCA-BE41-AD77-315A4C721B13}"/>
              </a:ext>
            </a:extLst>
          </p:cNvPr>
          <p:cNvGrpSpPr/>
          <p:nvPr userDrawn="1"/>
        </p:nvGrpSpPr>
        <p:grpSpPr>
          <a:xfrm>
            <a:off x="520163" y="293688"/>
            <a:ext cx="2592820" cy="556499"/>
            <a:chOff x="1648912" y="-143138"/>
            <a:chExt cx="2305525" cy="494837"/>
          </a:xfrm>
          <a:solidFill>
            <a:srgbClr val="041E42"/>
          </a:solidFill>
        </p:grpSpPr>
        <p:sp>
          <p:nvSpPr>
            <p:cNvPr id="162" name="Freihandform: Form 166">
              <a:extLst>
                <a:ext uri="{FF2B5EF4-FFF2-40B4-BE49-F238E27FC236}">
                  <a16:creationId xmlns:a16="http://schemas.microsoft.com/office/drawing/2014/main" id="{CF419F99-24D6-0349-A2F2-721400F40CBD}"/>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63" name="Freihandform: Form 168">
              <a:extLst>
                <a:ext uri="{FF2B5EF4-FFF2-40B4-BE49-F238E27FC236}">
                  <a16:creationId xmlns:a16="http://schemas.microsoft.com/office/drawing/2014/main" id="{E268DB54-B49D-3943-9FE9-CF492C0561A1}"/>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64" name="Freihandform: Form 169">
              <a:extLst>
                <a:ext uri="{FF2B5EF4-FFF2-40B4-BE49-F238E27FC236}">
                  <a16:creationId xmlns:a16="http://schemas.microsoft.com/office/drawing/2014/main" id="{B190EDBE-5F06-294E-9F51-AD6304CDC23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65" name="Freihandform: Form 170">
              <a:extLst>
                <a:ext uri="{FF2B5EF4-FFF2-40B4-BE49-F238E27FC236}">
                  <a16:creationId xmlns:a16="http://schemas.microsoft.com/office/drawing/2014/main" id="{98D5EA96-4348-604A-B86D-0B55F124E87E}"/>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66" name="Freihandform: Form 171">
              <a:extLst>
                <a:ext uri="{FF2B5EF4-FFF2-40B4-BE49-F238E27FC236}">
                  <a16:creationId xmlns:a16="http://schemas.microsoft.com/office/drawing/2014/main" id="{D8193FE5-CD48-1E4E-B8C8-271A23F8FDE6}"/>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67" name="Freihandform: Form 172">
              <a:extLst>
                <a:ext uri="{FF2B5EF4-FFF2-40B4-BE49-F238E27FC236}">
                  <a16:creationId xmlns:a16="http://schemas.microsoft.com/office/drawing/2014/main" id="{18A81DEB-6B25-D445-B9A8-67D3EA20A69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68" name="Freihandform: Form 173">
              <a:extLst>
                <a:ext uri="{FF2B5EF4-FFF2-40B4-BE49-F238E27FC236}">
                  <a16:creationId xmlns:a16="http://schemas.microsoft.com/office/drawing/2014/main" id="{BECEE457-B13F-2D49-8A19-B51C374C0E32}"/>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69" name="Freihandform: Form 174">
              <a:extLst>
                <a:ext uri="{FF2B5EF4-FFF2-40B4-BE49-F238E27FC236}">
                  <a16:creationId xmlns:a16="http://schemas.microsoft.com/office/drawing/2014/main" id="{44FBD95D-BAD3-A049-8887-8A96FD5E7713}"/>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70" name="Freihandform: Form 175">
              <a:extLst>
                <a:ext uri="{FF2B5EF4-FFF2-40B4-BE49-F238E27FC236}">
                  <a16:creationId xmlns:a16="http://schemas.microsoft.com/office/drawing/2014/main" id="{96A3F979-9618-754E-9908-F8D6E20CA073}"/>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1" name="Freihandform: Form 176">
              <a:extLst>
                <a:ext uri="{FF2B5EF4-FFF2-40B4-BE49-F238E27FC236}">
                  <a16:creationId xmlns:a16="http://schemas.microsoft.com/office/drawing/2014/main" id="{109697F2-99D7-8648-8A43-8852CA5C3881}"/>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72" name="Freihandform: Form 177">
              <a:extLst>
                <a:ext uri="{FF2B5EF4-FFF2-40B4-BE49-F238E27FC236}">
                  <a16:creationId xmlns:a16="http://schemas.microsoft.com/office/drawing/2014/main" id="{63A2A87A-5CA8-E645-B6FC-65D241CDA394}"/>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73" name="Freihandform: Form 178">
              <a:extLst>
                <a:ext uri="{FF2B5EF4-FFF2-40B4-BE49-F238E27FC236}">
                  <a16:creationId xmlns:a16="http://schemas.microsoft.com/office/drawing/2014/main" id="{6C01DA2C-D69C-8347-A6CB-785DF2E04A38}"/>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74" name="Freihandform: Form 179">
              <a:extLst>
                <a:ext uri="{FF2B5EF4-FFF2-40B4-BE49-F238E27FC236}">
                  <a16:creationId xmlns:a16="http://schemas.microsoft.com/office/drawing/2014/main" id="{64CDBBF5-0406-F944-A5C6-E651984CB9A4}"/>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75" name="Freihandform: Form 180">
              <a:extLst>
                <a:ext uri="{FF2B5EF4-FFF2-40B4-BE49-F238E27FC236}">
                  <a16:creationId xmlns:a16="http://schemas.microsoft.com/office/drawing/2014/main" id="{757CF1DD-D09E-E742-A207-9930734E5772}"/>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76" name="Freihandform: Form 181">
              <a:extLst>
                <a:ext uri="{FF2B5EF4-FFF2-40B4-BE49-F238E27FC236}">
                  <a16:creationId xmlns:a16="http://schemas.microsoft.com/office/drawing/2014/main" id="{AA0D2BC9-B16E-2840-BEB1-0C4585036DF0}"/>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77" name="Freihandform: Form 182">
              <a:extLst>
                <a:ext uri="{FF2B5EF4-FFF2-40B4-BE49-F238E27FC236}">
                  <a16:creationId xmlns:a16="http://schemas.microsoft.com/office/drawing/2014/main" id="{24E0C7D0-175D-CB45-AAD8-1DA37C7BE08A}"/>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78" name="Freihandform: Form 183">
              <a:extLst>
                <a:ext uri="{FF2B5EF4-FFF2-40B4-BE49-F238E27FC236}">
                  <a16:creationId xmlns:a16="http://schemas.microsoft.com/office/drawing/2014/main" id="{36C9C3E4-F507-CF42-A8F6-F3FA76542C52}"/>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79" name="Freihandform: Form 184">
              <a:extLst>
                <a:ext uri="{FF2B5EF4-FFF2-40B4-BE49-F238E27FC236}">
                  <a16:creationId xmlns:a16="http://schemas.microsoft.com/office/drawing/2014/main" id="{6844A041-2CB6-4443-8212-106DA5FEE4D4}"/>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80" name="Freihandform: Form 185">
              <a:extLst>
                <a:ext uri="{FF2B5EF4-FFF2-40B4-BE49-F238E27FC236}">
                  <a16:creationId xmlns:a16="http://schemas.microsoft.com/office/drawing/2014/main" id="{91B016CA-7D39-9B40-9B43-8313EA27F998}"/>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81" name="Freihandform: Form 186">
              <a:extLst>
                <a:ext uri="{FF2B5EF4-FFF2-40B4-BE49-F238E27FC236}">
                  <a16:creationId xmlns:a16="http://schemas.microsoft.com/office/drawing/2014/main" id="{B1770BD3-9BBE-4E41-A396-3071AFDA1076}"/>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82" name="Freihandform: Form 187">
              <a:extLst>
                <a:ext uri="{FF2B5EF4-FFF2-40B4-BE49-F238E27FC236}">
                  <a16:creationId xmlns:a16="http://schemas.microsoft.com/office/drawing/2014/main" id="{D72F7920-96DC-ED4A-B7D9-F93F696B97D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83" name="Freihandform: Form 188">
              <a:extLst>
                <a:ext uri="{FF2B5EF4-FFF2-40B4-BE49-F238E27FC236}">
                  <a16:creationId xmlns:a16="http://schemas.microsoft.com/office/drawing/2014/main" id="{120F8E1B-19A7-1D4C-9212-5C0EA7EFF7E2}"/>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84" name="Freihandform: Form 189">
              <a:extLst>
                <a:ext uri="{FF2B5EF4-FFF2-40B4-BE49-F238E27FC236}">
                  <a16:creationId xmlns:a16="http://schemas.microsoft.com/office/drawing/2014/main" id="{F3DFDF6C-E62F-154F-B4C7-63AAE136B14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85" name="Freihandform: Form 190">
              <a:extLst>
                <a:ext uri="{FF2B5EF4-FFF2-40B4-BE49-F238E27FC236}">
                  <a16:creationId xmlns:a16="http://schemas.microsoft.com/office/drawing/2014/main" id="{B5223CC4-B393-3C41-BA98-95747C75CB2A}"/>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86" name="Freihandform: Form 191">
              <a:extLst>
                <a:ext uri="{FF2B5EF4-FFF2-40B4-BE49-F238E27FC236}">
                  <a16:creationId xmlns:a16="http://schemas.microsoft.com/office/drawing/2014/main" id="{EFD25D0D-6BE9-6448-A0EC-86C9DDF612F6}"/>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87" name="Freihandform: Form 192">
              <a:extLst>
                <a:ext uri="{FF2B5EF4-FFF2-40B4-BE49-F238E27FC236}">
                  <a16:creationId xmlns:a16="http://schemas.microsoft.com/office/drawing/2014/main" id="{378AB04E-6449-9D4A-867B-BBCE9A2BF5B1}"/>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88" name="Freihandform: Form 193">
              <a:extLst>
                <a:ext uri="{FF2B5EF4-FFF2-40B4-BE49-F238E27FC236}">
                  <a16:creationId xmlns:a16="http://schemas.microsoft.com/office/drawing/2014/main" id="{708139A6-B940-9B46-8852-2DCB408968D0}"/>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89" name="Freihandform: Form 194">
              <a:extLst>
                <a:ext uri="{FF2B5EF4-FFF2-40B4-BE49-F238E27FC236}">
                  <a16:creationId xmlns:a16="http://schemas.microsoft.com/office/drawing/2014/main" id="{020C7269-77F5-4E45-953E-D84CF719E58F}"/>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0" name="Freihandform: Form 195">
              <a:extLst>
                <a:ext uri="{FF2B5EF4-FFF2-40B4-BE49-F238E27FC236}">
                  <a16:creationId xmlns:a16="http://schemas.microsoft.com/office/drawing/2014/main" id="{7A088FC4-5613-9047-9821-67B4D04FE494}"/>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91" name="Freihandform: Form 196">
              <a:extLst>
                <a:ext uri="{FF2B5EF4-FFF2-40B4-BE49-F238E27FC236}">
                  <a16:creationId xmlns:a16="http://schemas.microsoft.com/office/drawing/2014/main" id="{7C2EEDF5-DCB4-514C-93BB-31DAB3D29C08}"/>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92" name="Freihandform: Form 197">
              <a:extLst>
                <a:ext uri="{FF2B5EF4-FFF2-40B4-BE49-F238E27FC236}">
                  <a16:creationId xmlns:a16="http://schemas.microsoft.com/office/drawing/2014/main" id="{911E704B-4F8D-8D46-8AD3-E9A76049BA7F}"/>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3" name="Freihandform: Form 198">
              <a:extLst>
                <a:ext uri="{FF2B5EF4-FFF2-40B4-BE49-F238E27FC236}">
                  <a16:creationId xmlns:a16="http://schemas.microsoft.com/office/drawing/2014/main" id="{37CF284F-2443-D240-9C6E-A337B37AB2C3}"/>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94" name="Freihandform: Form 199">
              <a:extLst>
                <a:ext uri="{FF2B5EF4-FFF2-40B4-BE49-F238E27FC236}">
                  <a16:creationId xmlns:a16="http://schemas.microsoft.com/office/drawing/2014/main" id="{5AA282CB-B629-0C4F-B2FA-3F4E511B21F8}"/>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95" name="Freihandform: Form 200">
              <a:extLst>
                <a:ext uri="{FF2B5EF4-FFF2-40B4-BE49-F238E27FC236}">
                  <a16:creationId xmlns:a16="http://schemas.microsoft.com/office/drawing/2014/main" id="{3AFE5975-581E-8244-846B-3767000A550F}"/>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6" name="Freihandform: Form 201">
              <a:extLst>
                <a:ext uri="{FF2B5EF4-FFF2-40B4-BE49-F238E27FC236}">
                  <a16:creationId xmlns:a16="http://schemas.microsoft.com/office/drawing/2014/main" id="{D9B6F269-67B1-524C-831E-AC94342F5E15}"/>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97" name="Freihandform: Form 202">
              <a:extLst>
                <a:ext uri="{FF2B5EF4-FFF2-40B4-BE49-F238E27FC236}">
                  <a16:creationId xmlns:a16="http://schemas.microsoft.com/office/drawing/2014/main" id="{539E0A7C-4FA2-0247-A887-32C2F565AD22}"/>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98" name="Freihandform: Form 203">
              <a:extLst>
                <a:ext uri="{FF2B5EF4-FFF2-40B4-BE49-F238E27FC236}">
                  <a16:creationId xmlns:a16="http://schemas.microsoft.com/office/drawing/2014/main" id="{1355243D-0518-2244-9C7E-7D0E43771E0A}"/>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99" name="Freihandform: Form 204">
              <a:extLst>
                <a:ext uri="{FF2B5EF4-FFF2-40B4-BE49-F238E27FC236}">
                  <a16:creationId xmlns:a16="http://schemas.microsoft.com/office/drawing/2014/main" id="{088A7002-9912-7B4C-A32B-B1FBBD92286F}"/>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0" name="Freihandform: Form 205">
              <a:extLst>
                <a:ext uri="{FF2B5EF4-FFF2-40B4-BE49-F238E27FC236}">
                  <a16:creationId xmlns:a16="http://schemas.microsoft.com/office/drawing/2014/main" id="{7A63C6C3-16CD-D84C-9B9D-073EBB55B8A4}"/>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01" name="Freihandform: Form 206">
              <a:extLst>
                <a:ext uri="{FF2B5EF4-FFF2-40B4-BE49-F238E27FC236}">
                  <a16:creationId xmlns:a16="http://schemas.microsoft.com/office/drawing/2014/main" id="{C9C2A51B-AD7E-DE4C-8B00-A2BFFEA87B31}"/>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2" name="Freihandform: Form 207">
              <a:extLst>
                <a:ext uri="{FF2B5EF4-FFF2-40B4-BE49-F238E27FC236}">
                  <a16:creationId xmlns:a16="http://schemas.microsoft.com/office/drawing/2014/main" id="{48E8AC1A-A3E6-5E41-9A9F-F3E9415CE8F0}"/>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3" name="Freihandform: Form 208">
              <a:extLst>
                <a:ext uri="{FF2B5EF4-FFF2-40B4-BE49-F238E27FC236}">
                  <a16:creationId xmlns:a16="http://schemas.microsoft.com/office/drawing/2014/main" id="{17BECBFF-5AEA-5F4C-B854-92D942A09B23}"/>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04" name="Freihandform: Form 209">
              <a:extLst>
                <a:ext uri="{FF2B5EF4-FFF2-40B4-BE49-F238E27FC236}">
                  <a16:creationId xmlns:a16="http://schemas.microsoft.com/office/drawing/2014/main" id="{18D4A16E-4C24-3943-AA7B-B99D15E86E3A}"/>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05" name="Freihandform: Form 210">
              <a:extLst>
                <a:ext uri="{FF2B5EF4-FFF2-40B4-BE49-F238E27FC236}">
                  <a16:creationId xmlns:a16="http://schemas.microsoft.com/office/drawing/2014/main" id="{ABC97A70-0C3F-9F42-B9DE-E7B0B83AA428}"/>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6" name="Freihandform: Form 211">
              <a:extLst>
                <a:ext uri="{FF2B5EF4-FFF2-40B4-BE49-F238E27FC236}">
                  <a16:creationId xmlns:a16="http://schemas.microsoft.com/office/drawing/2014/main" id="{C45ABF8A-B898-BC4A-8C93-859FB50065E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07" name="Freihandform: Form 212">
              <a:extLst>
                <a:ext uri="{FF2B5EF4-FFF2-40B4-BE49-F238E27FC236}">
                  <a16:creationId xmlns:a16="http://schemas.microsoft.com/office/drawing/2014/main" id="{C733A578-B1DC-F34E-AC6C-85FC01858E83}"/>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08" name="Freihandform: Form 213">
              <a:extLst>
                <a:ext uri="{FF2B5EF4-FFF2-40B4-BE49-F238E27FC236}">
                  <a16:creationId xmlns:a16="http://schemas.microsoft.com/office/drawing/2014/main" id="{7D298988-F19B-2F4B-97A0-9081A0EF8FA8}"/>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09" name="Freihandform: Form 214">
              <a:extLst>
                <a:ext uri="{FF2B5EF4-FFF2-40B4-BE49-F238E27FC236}">
                  <a16:creationId xmlns:a16="http://schemas.microsoft.com/office/drawing/2014/main" id="{2A82E455-CD75-6B4B-9856-4CE722664C9D}"/>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10" name="Freihandform: Form 215">
              <a:extLst>
                <a:ext uri="{FF2B5EF4-FFF2-40B4-BE49-F238E27FC236}">
                  <a16:creationId xmlns:a16="http://schemas.microsoft.com/office/drawing/2014/main" id="{84182246-F66D-3E47-AF78-435EDCCC363A}"/>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11" name="Freihandform: Form 216">
              <a:extLst>
                <a:ext uri="{FF2B5EF4-FFF2-40B4-BE49-F238E27FC236}">
                  <a16:creationId xmlns:a16="http://schemas.microsoft.com/office/drawing/2014/main" id="{ECCD0770-1233-F14B-8433-E6562478EAC1}"/>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2" name="Freihandform: Form 217">
              <a:extLst>
                <a:ext uri="{FF2B5EF4-FFF2-40B4-BE49-F238E27FC236}">
                  <a16:creationId xmlns:a16="http://schemas.microsoft.com/office/drawing/2014/main" id="{2F42F4AB-D59E-124F-9C33-DE7A8C2BBBE7}"/>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13" name="Freihandform: Form 218">
              <a:extLst>
                <a:ext uri="{FF2B5EF4-FFF2-40B4-BE49-F238E27FC236}">
                  <a16:creationId xmlns:a16="http://schemas.microsoft.com/office/drawing/2014/main" id="{9C40B983-045B-5B42-944F-7DF5B79FF5BF}"/>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14" name="Freihandform: Form 219">
              <a:extLst>
                <a:ext uri="{FF2B5EF4-FFF2-40B4-BE49-F238E27FC236}">
                  <a16:creationId xmlns:a16="http://schemas.microsoft.com/office/drawing/2014/main" id="{38E104A8-9D33-5246-96D0-F0308594055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15" name="Freihandform: Form 220">
              <a:extLst>
                <a:ext uri="{FF2B5EF4-FFF2-40B4-BE49-F238E27FC236}">
                  <a16:creationId xmlns:a16="http://schemas.microsoft.com/office/drawing/2014/main" id="{EB8E1FEC-EED2-934B-945E-B7EB2A755232}"/>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16" name="Freihandform: Form 221">
              <a:extLst>
                <a:ext uri="{FF2B5EF4-FFF2-40B4-BE49-F238E27FC236}">
                  <a16:creationId xmlns:a16="http://schemas.microsoft.com/office/drawing/2014/main" id="{25FC16D6-FEF7-1147-9C3B-A2DBB089B2B9}"/>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51" name="Freihandform: Form 222">
              <a:extLst>
                <a:ext uri="{FF2B5EF4-FFF2-40B4-BE49-F238E27FC236}">
                  <a16:creationId xmlns:a16="http://schemas.microsoft.com/office/drawing/2014/main" id="{DECF1BD1-BA6F-084F-9D22-E7FAB46CCE64}"/>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52" name="Freihandform: Form 223">
              <a:extLst>
                <a:ext uri="{FF2B5EF4-FFF2-40B4-BE49-F238E27FC236}">
                  <a16:creationId xmlns:a16="http://schemas.microsoft.com/office/drawing/2014/main" id="{CA8D586D-FF25-E540-A090-3367B90653D4}"/>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53" name="Freihandform: Form 224">
              <a:extLst>
                <a:ext uri="{FF2B5EF4-FFF2-40B4-BE49-F238E27FC236}">
                  <a16:creationId xmlns:a16="http://schemas.microsoft.com/office/drawing/2014/main" id="{ADF953E2-C67E-3B4C-9786-92B69F7A7D5D}"/>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54" name="Freihandform: Form 225">
              <a:extLst>
                <a:ext uri="{FF2B5EF4-FFF2-40B4-BE49-F238E27FC236}">
                  <a16:creationId xmlns:a16="http://schemas.microsoft.com/office/drawing/2014/main" id="{0B2EFE81-71B9-2348-9598-ED94BB3C4C82}"/>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5" name="Freihandform: Form 226">
              <a:extLst>
                <a:ext uri="{FF2B5EF4-FFF2-40B4-BE49-F238E27FC236}">
                  <a16:creationId xmlns:a16="http://schemas.microsoft.com/office/drawing/2014/main" id="{600C4AC4-681C-814C-A95B-1B77DA39ED1A}"/>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6" name="Freihandform: Form 227">
              <a:extLst>
                <a:ext uri="{FF2B5EF4-FFF2-40B4-BE49-F238E27FC236}">
                  <a16:creationId xmlns:a16="http://schemas.microsoft.com/office/drawing/2014/main" id="{1E6823D8-DF4A-C148-8310-5219F5562F1C}"/>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7" name="Freihandform: Form 228">
              <a:extLst>
                <a:ext uri="{FF2B5EF4-FFF2-40B4-BE49-F238E27FC236}">
                  <a16:creationId xmlns:a16="http://schemas.microsoft.com/office/drawing/2014/main" id="{0F126D91-9D4C-6E43-A067-6DD5BB4828A9}"/>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8" name="Freihandform: Form 229">
              <a:extLst>
                <a:ext uri="{FF2B5EF4-FFF2-40B4-BE49-F238E27FC236}">
                  <a16:creationId xmlns:a16="http://schemas.microsoft.com/office/drawing/2014/main" id="{AEB5C168-617D-D141-B1C9-66981B36E78E}"/>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9" name="Freihandform: Form 230">
              <a:extLst>
                <a:ext uri="{FF2B5EF4-FFF2-40B4-BE49-F238E27FC236}">
                  <a16:creationId xmlns:a16="http://schemas.microsoft.com/office/drawing/2014/main" id="{8B70538B-85CA-554A-8122-8112ECB4EED7}"/>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60" name="Freihandform: Form 231">
              <a:extLst>
                <a:ext uri="{FF2B5EF4-FFF2-40B4-BE49-F238E27FC236}">
                  <a16:creationId xmlns:a16="http://schemas.microsoft.com/office/drawing/2014/main" id="{1138A142-7D4E-BE40-92BE-D00B331031CB}"/>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1" name="Freihandform: Form 232">
              <a:extLst>
                <a:ext uri="{FF2B5EF4-FFF2-40B4-BE49-F238E27FC236}">
                  <a16:creationId xmlns:a16="http://schemas.microsoft.com/office/drawing/2014/main" id="{2BCA0054-B4E9-FB46-A4EE-67EE99B8E3A3}"/>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62" name="Freihandform: Form 233">
              <a:extLst>
                <a:ext uri="{FF2B5EF4-FFF2-40B4-BE49-F238E27FC236}">
                  <a16:creationId xmlns:a16="http://schemas.microsoft.com/office/drawing/2014/main" id="{548155EC-E3FB-234F-AB26-A30518C484DB}"/>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3" name="Freihandform: Form 234">
              <a:extLst>
                <a:ext uri="{FF2B5EF4-FFF2-40B4-BE49-F238E27FC236}">
                  <a16:creationId xmlns:a16="http://schemas.microsoft.com/office/drawing/2014/main" id="{CEA44F14-EF6B-AC49-99C4-3A81E7E3EB46}"/>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64" name="Freihandform: Form 235">
              <a:extLst>
                <a:ext uri="{FF2B5EF4-FFF2-40B4-BE49-F238E27FC236}">
                  <a16:creationId xmlns:a16="http://schemas.microsoft.com/office/drawing/2014/main" id="{DEF94948-759E-114D-8798-C1E0CCC87AA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5" name="Freihandform: Form 236">
              <a:extLst>
                <a:ext uri="{FF2B5EF4-FFF2-40B4-BE49-F238E27FC236}">
                  <a16:creationId xmlns:a16="http://schemas.microsoft.com/office/drawing/2014/main" id="{249C5EF2-5BAA-BE4F-BF66-814F730F3D3D}"/>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6" name="Freihandform: Form 237">
              <a:extLst>
                <a:ext uri="{FF2B5EF4-FFF2-40B4-BE49-F238E27FC236}">
                  <a16:creationId xmlns:a16="http://schemas.microsoft.com/office/drawing/2014/main" id="{C74221CE-EC32-254F-8B2D-7C2E3DE175A1}"/>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7" name="Freihandform: Form 238">
              <a:extLst>
                <a:ext uri="{FF2B5EF4-FFF2-40B4-BE49-F238E27FC236}">
                  <a16:creationId xmlns:a16="http://schemas.microsoft.com/office/drawing/2014/main" id="{591802A2-E88D-6040-BA4D-FA6C0E620C37}"/>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8" name="Freihandform: Form 239">
              <a:extLst>
                <a:ext uri="{FF2B5EF4-FFF2-40B4-BE49-F238E27FC236}">
                  <a16:creationId xmlns:a16="http://schemas.microsoft.com/office/drawing/2014/main" id="{055DAD14-D120-B242-B8FA-1E8947851851}"/>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9" name="Freihandform: Form 240">
              <a:extLst>
                <a:ext uri="{FF2B5EF4-FFF2-40B4-BE49-F238E27FC236}">
                  <a16:creationId xmlns:a16="http://schemas.microsoft.com/office/drawing/2014/main" id="{2FDB4A9E-E5DA-1348-BEB5-62F11BF0DD63}"/>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70" name="Freihandform: Form 241">
              <a:extLst>
                <a:ext uri="{FF2B5EF4-FFF2-40B4-BE49-F238E27FC236}">
                  <a16:creationId xmlns:a16="http://schemas.microsoft.com/office/drawing/2014/main" id="{E06D2733-F2B4-A046-9FCC-6A05F61E9590}"/>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71" name="Freihandform: Form 242">
              <a:extLst>
                <a:ext uri="{FF2B5EF4-FFF2-40B4-BE49-F238E27FC236}">
                  <a16:creationId xmlns:a16="http://schemas.microsoft.com/office/drawing/2014/main" id="{3B25F33D-78B0-D14F-A978-90DA48F7A9E1}"/>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272" name="Freihandform: Form 87">
            <a:extLst>
              <a:ext uri="{FF2B5EF4-FFF2-40B4-BE49-F238E27FC236}">
                <a16:creationId xmlns:a16="http://schemas.microsoft.com/office/drawing/2014/main" id="{D80D3E9D-1BBB-904D-A94B-F7A50E50D3C6}"/>
              </a:ext>
            </a:extLst>
          </p:cNvPr>
          <p:cNvSpPr/>
          <p:nvPr userDrawn="1"/>
        </p:nvSpPr>
        <p:spPr>
          <a:xfrm>
            <a:off x="10266616" y="30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101554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2C5B5FE-3D26-4358-90F6-7AB9A5E1C9C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99665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3C72E87-E328-4AA7-9FBB-819618CB5E1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95260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219290F-0861-4753-B56F-9A581B242AC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9">
            <a:extLst>
              <a:ext uri="{FF2B5EF4-FFF2-40B4-BE49-F238E27FC236}">
                <a16:creationId xmlns:a16="http://schemas.microsoft.com/office/drawing/2014/main" id="{E888C2E5-BE70-41A9-A2DE-FD8C4043AF9A}"/>
              </a:ext>
            </a:extLst>
          </p:cNvPr>
          <p:cNvSpPr>
            <a:spLocks noGrp="1"/>
          </p:cNvSpPr>
          <p:nvPr>
            <p:ph type="body" sz="quarter" idx="15"/>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78630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FE8DBF3-D4DD-4EA7-B658-4F8AB62DCC5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6750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C30DA98-05B9-4825-B695-5EBEEBA7F42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02753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9A483382-E7B2-461A-9BAD-3207C8F404A6}"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29CCFCBF-1ACA-9543-85A9-8209FDF46CE2}"/>
              </a:ext>
            </a:extLst>
          </p:cNvPr>
          <p:cNvSpPr>
            <a:spLocks noChangeAspect="1"/>
          </p:cNvSpPr>
          <p:nvPr userDrawn="1"/>
        </p:nvSpPr>
        <p:spPr>
          <a:xfrm>
            <a:off x="10598611" y="305057"/>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30053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p:txStyles>
    <p:titleStyle>
      <a:lvl1pPr algn="l" defTabSz="914400" rtl="0" eaLnBrk="1" latinLnBrk="0" hangingPunct="1">
        <a:lnSpc>
          <a:spcPct val="90000"/>
        </a:lnSpc>
        <a:spcBef>
          <a:spcPct val="0"/>
        </a:spcBef>
        <a:buNone/>
        <a:defRPr sz="2400" b="1" kern="1200">
          <a:solidFill>
            <a:srgbClr val="041E42"/>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FEF8AC9E-5263-4B79-A6A4-2C52F4F8179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9" name="Textplatzhalter 8">
            <a:extLst>
              <a:ext uri="{FF2B5EF4-FFF2-40B4-BE49-F238E27FC236}">
                <a16:creationId xmlns:a16="http://schemas.microsoft.com/office/drawing/2014/main" id="{7D3CB831-C44F-4AA9-BFDE-6C6DACF52AC0}"/>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a:xfrm>
            <a:off x="520163" y="2913731"/>
            <a:ext cx="4979505" cy="1030539"/>
          </a:xfrm>
        </p:spPr>
        <p:txBody>
          <a:bodyPr/>
          <a:lstStyle/>
          <a:p>
            <a:r>
              <a:rPr lang="de-DE" dirty="0"/>
              <a:t>Willkommen</a:t>
            </a:r>
          </a:p>
        </p:txBody>
      </p:sp>
    </p:spTree>
    <p:extLst>
      <p:ext uri="{BB962C8B-B14F-4D97-AF65-F5344CB8AC3E}">
        <p14:creationId xmlns:p14="http://schemas.microsoft.com/office/powerpoint/2010/main" val="132061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319032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p:txBody>
          <a:bodyPr/>
          <a:lstStyle/>
          <a:p>
            <a:fld id="{B95EC9EA-DA31-450A-8B18-7B6912E6FD08}" type="datetime4">
              <a:rPr lang="de-DE" smtClean="0"/>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p:txBody>
          <a:bodyPr/>
          <a:lstStyle/>
          <a:p>
            <a:r>
              <a:rPr lang="de-DE"/>
              <a:t>Philosophische Fakultät und Fachbereich Theologie</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p:txBody>
          <a:bodyPr/>
          <a:lstStyle/>
          <a:p>
            <a:r>
              <a:rPr lang="de-DE" dirty="0"/>
              <a:t>Bildfolie</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p:txBody>
          <a:bodyPr/>
          <a:lstStyle/>
          <a:p>
            <a:r>
              <a:rPr lang="de-DE"/>
              <a:t>Subheadline möglich. Gegebenenfalls löschen.</a:t>
            </a:r>
            <a:endParaRPr lang="de-DE" dirty="0"/>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6425" b="26425"/>
          <a:stretch/>
        </p:blipFill>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p:txBody>
          <a:bodyPr/>
          <a:lstStyle/>
          <a:p>
            <a:r>
              <a:rPr lang="de-DE" dirty="0"/>
              <a:t>Bildunterschrift oder Beschreibung möglich. Gegebenenfalls löschen.</a:t>
            </a:r>
          </a:p>
        </p:txBody>
      </p:sp>
      <p:sp>
        <p:nvSpPr>
          <p:cNvPr id="2" name="Bildplatzhalter 1">
            <a:extLst>
              <a:ext uri="{FF2B5EF4-FFF2-40B4-BE49-F238E27FC236}">
                <a16:creationId xmlns:a16="http://schemas.microsoft.com/office/drawing/2014/main" id="{AC3AA8F3-421B-4CAC-821D-3B66CBD5FD3F}"/>
              </a:ext>
            </a:extLst>
          </p:cNvPr>
          <p:cNvSpPr>
            <a:spLocks noGrp="1"/>
          </p:cNvSpPr>
          <p:nvPr>
            <p:ph type="pic" sz="quarter" idx="38"/>
          </p:nvPr>
        </p:nvSpPr>
        <p:spPr/>
      </p:sp>
    </p:spTree>
    <p:extLst>
      <p:ext uri="{BB962C8B-B14F-4D97-AF65-F5344CB8AC3E}">
        <p14:creationId xmlns:p14="http://schemas.microsoft.com/office/powerpoint/2010/main" val="113770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549E7A42-1ECA-4BDF-BF3B-BFC33B78590F}"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518317" y="1631156"/>
            <a:ext cx="5469732" cy="3951164"/>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t>Bildunterschrift oder Beschreibung möglich.</a:t>
            </a:r>
          </a:p>
          <a:p>
            <a:r>
              <a:rPr lang="de-DE" dirty="0"/>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6331" y="1631156"/>
            <a:ext cx="5469732" cy="3951164"/>
          </a:xfrm>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t>Bildunterschrift oder Beschreibung möglich.</a:t>
            </a:r>
          </a:p>
          <a:p>
            <a:r>
              <a:rPr lang="de-DE" dirty="0"/>
              <a:t>Gegebenenfalls löschen.</a:t>
            </a:r>
          </a:p>
        </p:txBody>
      </p:sp>
      <p:sp>
        <p:nvSpPr>
          <p:cNvPr id="20" name="Bildplatzhalter 19">
            <a:extLst>
              <a:ext uri="{FF2B5EF4-FFF2-40B4-BE49-F238E27FC236}">
                <a16:creationId xmlns:a16="http://schemas.microsoft.com/office/drawing/2014/main" id="{F215C336-F86B-4FB0-B613-8ED5337E37E5}"/>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314225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7C30F2F3-D9EA-46AA-B241-A9F2F7D103B0}"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6305" y="1631156"/>
            <a:ext cx="3569758" cy="3951164"/>
          </a:xfrm>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t>Bildunterschrift oder Beschreibung möglich. Gegebenenfalls löschen.</a:t>
            </a:r>
            <a:endParaRPr lang="de-DE" dirty="0"/>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2311" y="1631156"/>
            <a:ext cx="3569758" cy="3951164"/>
          </a:xfrm>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t>Bildunterschrift oder Beschreibung möglich. Gegebenenfalls löschen.</a:t>
            </a:r>
            <a:endParaRPr lang="de-DE" dirty="0"/>
          </a:p>
        </p:txBody>
      </p:sp>
      <p:sp>
        <p:nvSpPr>
          <p:cNvPr id="23" name="Bildplatzhalter 22">
            <a:extLst>
              <a:ext uri="{FF2B5EF4-FFF2-40B4-BE49-F238E27FC236}">
                <a16:creationId xmlns:a16="http://schemas.microsoft.com/office/drawing/2014/main" id="{2A9D3D2A-9405-4321-839C-1C46F5ABC9C9}"/>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83486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41669257-8985-4F19-B627-853D3D7C8C1D}"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2118559823"/>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Säulendiagramm</a:t>
            </a:r>
          </a:p>
        </p:txBody>
      </p:sp>
      <p:sp>
        <p:nvSpPr>
          <p:cNvPr id="5" name="Bildplatzhalter 4">
            <a:extLst>
              <a:ext uri="{FF2B5EF4-FFF2-40B4-BE49-F238E27FC236}">
                <a16:creationId xmlns:a16="http://schemas.microsoft.com/office/drawing/2014/main" id="{2419A92B-B140-4A86-8C97-8FC4A3A604ED}"/>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p:txBody>
          <a:bodyPr/>
          <a:lstStyle/>
          <a:p>
            <a:r>
              <a:rPr lang="de-DE" dirty="0"/>
              <a:t>Subheadline möglich. Gegebenenfalls löschen.</a:t>
            </a:r>
          </a:p>
        </p:txBody>
      </p:sp>
      <p:sp>
        <p:nvSpPr>
          <p:cNvPr id="6" name="Fußzeilenplatzhalter 5">
            <a:extLst>
              <a:ext uri="{FF2B5EF4-FFF2-40B4-BE49-F238E27FC236}">
                <a16:creationId xmlns:a16="http://schemas.microsoft.com/office/drawing/2014/main" id="{34A51FA6-88E6-48D9-8FE2-DCF628AB4D5A}"/>
              </a:ext>
            </a:extLst>
          </p:cNvPr>
          <p:cNvSpPr>
            <a:spLocks noGrp="1"/>
          </p:cNvSpPr>
          <p:nvPr>
            <p:ph type="ftr" sz="quarter" idx="11"/>
          </p:nvPr>
        </p:nvSpPr>
        <p:spPr/>
        <p:txBody>
          <a:bodyPr/>
          <a:lstStyle/>
          <a:p>
            <a:r>
              <a:rPr lang="de-DE"/>
              <a:t>Philosophische Fakultät und Fachbereich Theologie</a:t>
            </a:r>
            <a:endParaRPr lang="de-DE" dirty="0"/>
          </a:p>
        </p:txBody>
      </p:sp>
    </p:spTree>
    <p:extLst>
      <p:ext uri="{BB962C8B-B14F-4D97-AF65-F5344CB8AC3E}">
        <p14:creationId xmlns:p14="http://schemas.microsoft.com/office/powerpoint/2010/main" val="119869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8A7EBC6A-07CB-4F0A-ABBE-364362D4C0BF}"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Säulendiagramm</a:t>
            </a:r>
          </a:p>
        </p:txBody>
      </p:sp>
      <p:sp>
        <p:nvSpPr>
          <p:cNvPr id="5" name="Bildplatzhalter 4">
            <a:extLst>
              <a:ext uri="{FF2B5EF4-FFF2-40B4-BE49-F238E27FC236}">
                <a16:creationId xmlns:a16="http://schemas.microsoft.com/office/drawing/2014/main" id="{5A01B903-3FAE-48E9-AA25-10665BA50E30}"/>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a:t>Subheadline möglich. Gegebenenfalls löschen.</a:t>
            </a:r>
            <a:endParaRPr lang="de-DE" dirty="0"/>
          </a:p>
        </p:txBody>
      </p:sp>
      <p:sp>
        <p:nvSpPr>
          <p:cNvPr id="7" name="Fußzeilenplatzhalter 6">
            <a:extLst>
              <a:ext uri="{FF2B5EF4-FFF2-40B4-BE49-F238E27FC236}">
                <a16:creationId xmlns:a16="http://schemas.microsoft.com/office/drawing/2014/main" id="{AB722839-B3C8-4D21-8AE1-D3F9B9033568}"/>
              </a:ext>
            </a:extLst>
          </p:cNvPr>
          <p:cNvSpPr>
            <a:spLocks noGrp="1"/>
          </p:cNvSpPr>
          <p:nvPr>
            <p:ph type="ftr" sz="quarter" idx="11"/>
          </p:nvPr>
        </p:nvSpPr>
        <p:spPr/>
        <p:txBody>
          <a:bodyPr/>
          <a:lstStyle/>
          <a:p>
            <a:r>
              <a:rPr lang="de-DE"/>
              <a:t>Philosophische Fakultät und Fachbereich Theologie</a:t>
            </a:r>
            <a:endParaRPr lang="de-DE" dirty="0"/>
          </a:p>
        </p:txBody>
      </p:sp>
      <p:graphicFrame>
        <p:nvGraphicFramePr>
          <p:cNvPr id="14" name="Inhaltsplatzhalter 15">
            <a:extLst>
              <a:ext uri="{FF2B5EF4-FFF2-40B4-BE49-F238E27FC236}">
                <a16:creationId xmlns:a16="http://schemas.microsoft.com/office/drawing/2014/main" id="{F61AFE6B-32AA-4BFE-896E-76B16101ABA9}"/>
              </a:ext>
            </a:extLst>
          </p:cNvPr>
          <p:cNvGraphicFramePr>
            <a:graphicFrameLocks noGrp="1"/>
          </p:cNvGraphicFramePr>
          <p:nvPr>
            <p:ph sz="quarter" idx="16"/>
            <p:extLst>
              <p:ext uri="{D42A27DB-BD31-4B8C-83A1-F6EECF244321}">
                <p14:modId xmlns:p14="http://schemas.microsoft.com/office/powerpoint/2010/main" val="482900426"/>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93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2490CD12-618C-4E38-A243-B17A25EB576B}"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833053701"/>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Torten- &amp; Ringdiagramm</a:t>
            </a:r>
          </a:p>
        </p:txBody>
      </p:sp>
      <p:sp>
        <p:nvSpPr>
          <p:cNvPr id="5" name="Bildplatzhalter 4">
            <a:extLst>
              <a:ext uri="{FF2B5EF4-FFF2-40B4-BE49-F238E27FC236}">
                <a16:creationId xmlns:a16="http://schemas.microsoft.com/office/drawing/2014/main" id="{B9332367-60B1-43FC-989F-642D58F4AD98}"/>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1912717763"/>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p:txBody>
          <a:bodyPr/>
          <a:lstStyle/>
          <a:p>
            <a:r>
              <a:rPr lang="de-DE" dirty="0"/>
              <a:t>Subheadline möglich. Gegebenenfalls löschen.</a:t>
            </a:r>
          </a:p>
        </p:txBody>
      </p:sp>
      <p:sp>
        <p:nvSpPr>
          <p:cNvPr id="6" name="Fußzeilenplatzhalter 5">
            <a:extLst>
              <a:ext uri="{FF2B5EF4-FFF2-40B4-BE49-F238E27FC236}">
                <a16:creationId xmlns:a16="http://schemas.microsoft.com/office/drawing/2014/main" id="{31A7FF80-EF18-41F3-AC76-BE0502085971}"/>
              </a:ext>
            </a:extLst>
          </p:cNvPr>
          <p:cNvSpPr>
            <a:spLocks noGrp="1"/>
          </p:cNvSpPr>
          <p:nvPr>
            <p:ph type="ftr" sz="quarter" idx="11"/>
          </p:nvPr>
        </p:nvSpPr>
        <p:spPr/>
        <p:txBody>
          <a:bodyPr/>
          <a:lstStyle/>
          <a:p>
            <a:r>
              <a:rPr lang="de-DE"/>
              <a:t>Philosophische Fakultät und Fachbereich Theologie</a:t>
            </a:r>
            <a:endParaRPr lang="de-DE" dirty="0"/>
          </a:p>
        </p:txBody>
      </p:sp>
    </p:spTree>
    <p:extLst>
      <p:ext uri="{BB962C8B-B14F-4D97-AF65-F5344CB8AC3E}">
        <p14:creationId xmlns:p14="http://schemas.microsoft.com/office/powerpoint/2010/main" val="351267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16E40493-80B4-4593-8263-EA35E1DA72FB}"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Torten- &amp; Ringdiagramm</a:t>
            </a:r>
          </a:p>
        </p:txBody>
      </p:sp>
      <p:sp>
        <p:nvSpPr>
          <p:cNvPr id="5" name="Bildplatzhalter 4">
            <a:extLst>
              <a:ext uri="{FF2B5EF4-FFF2-40B4-BE49-F238E27FC236}">
                <a16:creationId xmlns:a16="http://schemas.microsoft.com/office/drawing/2014/main" id="{686C4673-2E60-4A88-88D3-232540339A0C}"/>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a:t>Subheadline möglich. Gegebenenfalls löschen.</a:t>
            </a:r>
            <a:endParaRPr lang="de-DE" dirty="0"/>
          </a:p>
        </p:txBody>
      </p:sp>
      <p:sp>
        <p:nvSpPr>
          <p:cNvPr id="7" name="Fußzeilenplatzhalter 6">
            <a:extLst>
              <a:ext uri="{FF2B5EF4-FFF2-40B4-BE49-F238E27FC236}">
                <a16:creationId xmlns:a16="http://schemas.microsoft.com/office/drawing/2014/main" id="{62444E29-E561-4F09-9135-0B35394DA39B}"/>
              </a:ext>
            </a:extLst>
          </p:cNvPr>
          <p:cNvSpPr>
            <a:spLocks noGrp="1"/>
          </p:cNvSpPr>
          <p:nvPr>
            <p:ph type="ftr" sz="quarter" idx="11"/>
          </p:nvPr>
        </p:nvSpPr>
        <p:spPr/>
        <p:txBody>
          <a:bodyPr/>
          <a:lstStyle/>
          <a:p>
            <a:r>
              <a:rPr lang="de-DE"/>
              <a:t>Philosophische Fakultät und Fachbereich Theologie</a:t>
            </a:r>
            <a:endParaRPr lang="de-DE" dirty="0"/>
          </a:p>
        </p:txBody>
      </p:sp>
      <p:graphicFrame>
        <p:nvGraphicFramePr>
          <p:cNvPr id="15" name="Inhaltsplatzhalter 13">
            <a:extLst>
              <a:ext uri="{FF2B5EF4-FFF2-40B4-BE49-F238E27FC236}">
                <a16:creationId xmlns:a16="http://schemas.microsoft.com/office/drawing/2014/main" id="{68990DBC-B8B9-448A-B068-F49331C4C508}"/>
              </a:ext>
            </a:extLst>
          </p:cNvPr>
          <p:cNvGraphicFramePr>
            <a:graphicFrameLocks noGrp="1"/>
          </p:cNvGraphicFramePr>
          <p:nvPr>
            <p:ph sz="quarter" idx="16"/>
            <p:extLst>
              <p:ext uri="{D42A27DB-BD31-4B8C-83A1-F6EECF244321}">
                <p14:modId xmlns:p14="http://schemas.microsoft.com/office/powerpoint/2010/main" val="1471799711"/>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81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6076B500-5FB0-47E6-94C0-BB18DD1AADAB}" type="datetime4">
              <a:rPr lang="de-DE" smtClean="0"/>
              <a:t>13. Juli 2022</a:t>
            </a:fld>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Torten- &amp; Ringdiagramm</a:t>
            </a:r>
          </a:p>
        </p:txBody>
      </p:sp>
      <p:sp>
        <p:nvSpPr>
          <p:cNvPr id="5" name="Bildplatzhalter 4">
            <a:extLst>
              <a:ext uri="{FF2B5EF4-FFF2-40B4-BE49-F238E27FC236}">
                <a16:creationId xmlns:a16="http://schemas.microsoft.com/office/drawing/2014/main" id="{61FE68FF-3BBD-4405-B2EC-D53ACABB4D02}"/>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dirty="0"/>
              <a:t>Subheadline möglich. Gegebenenfalls löschen.</a:t>
            </a:r>
          </a:p>
        </p:txBody>
      </p:sp>
      <p:sp>
        <p:nvSpPr>
          <p:cNvPr id="7" name="Fußzeilenplatzhalter 6">
            <a:extLst>
              <a:ext uri="{FF2B5EF4-FFF2-40B4-BE49-F238E27FC236}">
                <a16:creationId xmlns:a16="http://schemas.microsoft.com/office/drawing/2014/main" id="{F36DA27C-E31C-4061-B785-9D90939BC7FA}"/>
              </a:ext>
            </a:extLst>
          </p:cNvPr>
          <p:cNvSpPr>
            <a:spLocks noGrp="1"/>
          </p:cNvSpPr>
          <p:nvPr>
            <p:ph type="ftr" sz="quarter" idx="11"/>
          </p:nvPr>
        </p:nvSpPr>
        <p:spPr/>
        <p:txBody>
          <a:bodyPr/>
          <a:lstStyle/>
          <a:p>
            <a:r>
              <a:rPr lang="de-DE"/>
              <a:t>Philosophische Fakultät und Fachbereich Theologie</a:t>
            </a:r>
            <a:endParaRPr lang="de-DE" dirty="0"/>
          </a:p>
        </p:txBody>
      </p:sp>
      <p:graphicFrame>
        <p:nvGraphicFramePr>
          <p:cNvPr id="15" name="Inhaltsplatzhalter 13">
            <a:extLst>
              <a:ext uri="{FF2B5EF4-FFF2-40B4-BE49-F238E27FC236}">
                <a16:creationId xmlns:a16="http://schemas.microsoft.com/office/drawing/2014/main" id="{A7302C0F-6DBD-4DB9-B54F-EF398F7BBB24}"/>
              </a:ext>
            </a:extLst>
          </p:cNvPr>
          <p:cNvGraphicFramePr>
            <a:graphicFrameLocks noGrp="1"/>
          </p:cNvGraphicFramePr>
          <p:nvPr>
            <p:ph sz="quarter" idx="16"/>
            <p:extLst>
              <p:ext uri="{D42A27DB-BD31-4B8C-83A1-F6EECF244321}">
                <p14:modId xmlns:p14="http://schemas.microsoft.com/office/powerpoint/2010/main" val="1542070443"/>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9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1A0706CD-3758-4B1A-AB65-EEA425F59139}"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655273389"/>
              </p:ext>
            </p:extLst>
          </p:nvPr>
        </p:nvGraphicFramePr>
        <p:xfrm>
          <a:off x="517525" y="1630363"/>
          <a:ext cx="11156946" cy="4567241"/>
        </p:xfrm>
        <a:graphic>
          <a:graphicData uri="http://schemas.openxmlformats.org/drawingml/2006/table">
            <a:tbl>
              <a:tblPr bandRow="1">
                <a:tableStyleId>{5C22544A-7EE6-4342-B048-85BDC9FD1C3A}</a:tableStyleId>
              </a:tblPr>
              <a:tblGrid>
                <a:gridCol w="2657476">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dirty="0">
                          <a:solidFill>
                            <a:schemeClr val="tx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Tabellenbeispiel</a:t>
            </a:r>
          </a:p>
        </p:txBody>
      </p:sp>
      <p:sp>
        <p:nvSpPr>
          <p:cNvPr id="14" name="Bildplatzhalter 13">
            <a:extLst>
              <a:ext uri="{FF2B5EF4-FFF2-40B4-BE49-F238E27FC236}">
                <a16:creationId xmlns:a16="http://schemas.microsoft.com/office/drawing/2014/main" id="{79043D6F-CCD5-4B39-9B00-D0603FE022F4}"/>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132123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p:txBody>
          <a:bodyPr/>
          <a:lstStyle/>
          <a:p>
            <a:fld id="{E190EBF2-07D1-4DF0-988E-064288DD6E3C}" type="datetime4">
              <a:rPr lang="de-DE" smtClean="0"/>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t>01</a:t>
            </a:r>
          </a:p>
        </p:txBody>
      </p:sp>
      <p:sp>
        <p:nvSpPr>
          <p:cNvPr id="31" name="Bildplatzhalter 30">
            <a:extLst>
              <a:ext uri="{FF2B5EF4-FFF2-40B4-BE49-F238E27FC236}">
                <a16:creationId xmlns:a16="http://schemas.microsoft.com/office/drawing/2014/main" id="{CDBFF348-34FE-45C2-A4E5-10EF874A4B0B}"/>
              </a:ext>
            </a:extLst>
          </p:cNvPr>
          <p:cNvSpPr>
            <a:spLocks noGrp="1"/>
          </p:cNvSpPr>
          <p:nvPr>
            <p:ph type="pic" sz="quarter" idx="38"/>
          </p:nvPr>
        </p:nvSpPr>
        <p:spPr/>
      </p:sp>
    </p:spTree>
    <p:extLst>
      <p:ext uri="{BB962C8B-B14F-4D97-AF65-F5344CB8AC3E}">
        <p14:creationId xmlns:p14="http://schemas.microsoft.com/office/powerpoint/2010/main" val="210069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3C639178-119A-454C-9FBA-E5774D67793D}"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1947584629"/>
              </p:ext>
            </p:extLst>
          </p:nvPr>
        </p:nvGraphicFramePr>
        <p:xfrm>
          <a:off x="517525" y="1631950"/>
          <a:ext cx="7364411" cy="4567241"/>
        </p:xfrm>
        <a:graphic>
          <a:graphicData uri="http://schemas.openxmlformats.org/drawingml/2006/table">
            <a:tbl>
              <a:tblPr bandRow="1">
                <a:tableStyleId>{5C22544A-7EE6-4342-B048-85BDC9FD1C3A}</a:tableStyleId>
              </a:tblPr>
              <a:tblGrid>
                <a:gridCol w="2655083">
                  <a:extLst>
                    <a:ext uri="{9D8B030D-6E8A-4147-A177-3AD203B41FA5}">
                      <a16:colId xmlns:a16="http://schemas.microsoft.com/office/drawing/2014/main" val="1576347495"/>
                    </a:ext>
                  </a:extLst>
                </a:gridCol>
                <a:gridCol w="2354664">
                  <a:extLst>
                    <a:ext uri="{9D8B030D-6E8A-4147-A177-3AD203B41FA5}">
                      <a16:colId xmlns:a16="http://schemas.microsoft.com/office/drawing/2014/main" val="2304917957"/>
                    </a:ext>
                  </a:extLst>
                </a:gridCol>
                <a:gridCol w="2354664">
                  <a:extLst>
                    <a:ext uri="{9D8B030D-6E8A-4147-A177-3AD203B41FA5}">
                      <a16:colId xmlns:a16="http://schemas.microsoft.com/office/drawing/2014/main" val="3980473287"/>
                    </a:ext>
                  </a:extLst>
                </a:gridCol>
              </a:tblGrid>
              <a:tr h="432000">
                <a:tc>
                  <a:txBody>
                    <a:bodyPr/>
                    <a:lstStyle/>
                    <a:p>
                      <a:r>
                        <a:rPr lang="de-DE" sz="1400" b="1" dirty="0">
                          <a:solidFill>
                            <a:schemeClr val="tx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7" name="Bildplatzhalter 16">
            <a:extLst>
              <a:ext uri="{FF2B5EF4-FFF2-40B4-BE49-F238E27FC236}">
                <a16:creationId xmlns:a16="http://schemas.microsoft.com/office/drawing/2014/main" id="{11AA89E6-196C-459F-BD19-E6DB5D92A038}"/>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232113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Gelb</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518341" y="6634666"/>
            <a:ext cx="748603" cy="123111"/>
          </a:xfrm>
        </p:spPr>
        <p:txBody>
          <a:bodyPr/>
          <a:lstStyle/>
          <a:p>
            <a:fld id="{7F531394-A8DC-49A6-872B-513DFFE70E57}" type="datetime4">
              <a:rPr lang="de-DE" smtClean="0"/>
              <a:pPr/>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72481" y="6634666"/>
            <a:ext cx="203582" cy="123111"/>
          </a:xfrm>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3" name="Bildplatzhalter 12">
            <a:extLst>
              <a:ext uri="{FF2B5EF4-FFF2-40B4-BE49-F238E27FC236}">
                <a16:creationId xmlns:a16="http://schemas.microsoft.com/office/drawing/2014/main" id="{D6CCCA8B-6194-45A4-A37E-3D6251DEDC32}"/>
              </a:ext>
            </a:extLst>
          </p:cNvPr>
          <p:cNvSpPr>
            <a:spLocks noGrp="1"/>
          </p:cNvSpPr>
          <p:nvPr>
            <p:ph type="pic" sz="quarter" idx="38"/>
          </p:nvPr>
        </p:nvSpPr>
        <p:spPr/>
      </p:sp>
    </p:spTree>
    <p:extLst>
      <p:ext uri="{BB962C8B-B14F-4D97-AF65-F5344CB8AC3E}">
        <p14:creationId xmlns:p14="http://schemas.microsoft.com/office/powerpoint/2010/main" val="121135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669023" y="6634666"/>
            <a:ext cx="597921" cy="123111"/>
          </a:xfrm>
        </p:spPr>
        <p:txBody>
          <a:bodyPr/>
          <a:lstStyle/>
          <a:p>
            <a:fld id="{79C8E515-8F8B-465E-B545-4F684770044F}" type="datetime4">
              <a:rPr lang="de-DE" smtClean="0"/>
              <a:pPr/>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60647" y="6634666"/>
            <a:ext cx="115416" cy="123111"/>
          </a:xfrm>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32" name="Bildplatzhalter 31">
            <a:extLst>
              <a:ext uri="{FF2B5EF4-FFF2-40B4-BE49-F238E27FC236}">
                <a16:creationId xmlns:a16="http://schemas.microsoft.com/office/drawing/2014/main" id="{FA1F84CC-80EE-4E45-8F4F-A915F03BBAC7}"/>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01</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02</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03</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04</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05</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rPr>
              <a:t>06</a:t>
            </a:r>
            <a:endParaRPr kumimoji="0" lang="de-DE" b="1" i="0" u="none" strike="noStrike" kern="1200" cap="none" spc="0" normalizeH="0" baseline="0" noProof="0" dirty="0">
              <a:ln>
                <a:noFill/>
              </a:ln>
              <a:solidFill>
                <a:schemeClr val="bg1"/>
              </a:solidFill>
              <a:effectLst/>
              <a:uLnTx/>
              <a:uFillTx/>
              <a:ea typeface="+mn-ea"/>
              <a:cs typeface="+mn-cs"/>
            </a:endParaRP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931B4EFC-8304-48AD-BCD1-F1E71997A22D}"/>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
        <p:nvSpPr>
          <p:cNvPr id="34" name="Textfeld 33">
            <a:extLst>
              <a:ext uri="{FF2B5EF4-FFF2-40B4-BE49-F238E27FC236}">
                <a16:creationId xmlns:a16="http://schemas.microsoft.com/office/drawing/2014/main" id="{2304AB18-45D9-4483-9F44-4EA551F34E11}"/>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
        <p:nvSpPr>
          <p:cNvPr id="35" name="Textfeld 34">
            <a:extLst>
              <a:ext uri="{FF2B5EF4-FFF2-40B4-BE49-F238E27FC236}">
                <a16:creationId xmlns:a16="http://schemas.microsoft.com/office/drawing/2014/main" id="{772F1DA4-9170-4806-8D7B-3FFB03E4279C}"/>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
        <p:nvSpPr>
          <p:cNvPr id="36" name="Textfeld 35">
            <a:extLst>
              <a:ext uri="{FF2B5EF4-FFF2-40B4-BE49-F238E27FC236}">
                <a16:creationId xmlns:a16="http://schemas.microsoft.com/office/drawing/2014/main" id="{2D55D61C-4CE5-4E2D-904C-20801BE35C76}"/>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
        <p:nvSpPr>
          <p:cNvPr id="37" name="Textfeld 36">
            <a:extLst>
              <a:ext uri="{FF2B5EF4-FFF2-40B4-BE49-F238E27FC236}">
                <a16:creationId xmlns:a16="http://schemas.microsoft.com/office/drawing/2014/main" id="{8A6AB3C0-0269-4701-AFB3-03F5BFF5957E}"/>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
        <p:nvSpPr>
          <p:cNvPr id="38" name="Textfeld 37">
            <a:extLst>
              <a:ext uri="{FF2B5EF4-FFF2-40B4-BE49-F238E27FC236}">
                <a16:creationId xmlns:a16="http://schemas.microsoft.com/office/drawing/2014/main" id="{9FDD5F90-493E-4859-A14D-3EE1C9605760}"/>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spTree>
    <p:extLst>
      <p:ext uri="{BB962C8B-B14F-4D97-AF65-F5344CB8AC3E}">
        <p14:creationId xmlns:p14="http://schemas.microsoft.com/office/powerpoint/2010/main" val="395638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2B14187A-3803-4353-9CE6-C781B5D4C614}" type="datetime4">
              <a:rPr lang="de-DE" smtClean="0"/>
              <a:pPr/>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23</a:t>
            </a:fld>
            <a:endParaRPr lang="de-DE"/>
          </a:p>
        </p:txBody>
      </p:sp>
      <p:sp>
        <p:nvSpPr>
          <p:cNvPr id="13" name="Bildplatzhalter 12">
            <a:extLst>
              <a:ext uri="{FF2B5EF4-FFF2-40B4-BE49-F238E27FC236}">
                <a16:creationId xmlns:a16="http://schemas.microsoft.com/office/drawing/2014/main" id="{D90C91B5-5F58-43F6-932C-80F02489FB45}"/>
              </a:ext>
            </a:extLst>
          </p:cNvPr>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366993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669023" y="6634666"/>
            <a:ext cx="597921" cy="123111"/>
          </a:xfrm>
        </p:spPr>
        <p:txBody>
          <a:bodyPr/>
          <a:lstStyle/>
          <a:p>
            <a:fld id="{C554C093-D290-4F19-AA49-0916E07FA8D4}" type="datetime4">
              <a:rPr lang="de-DE" smtClean="0"/>
              <a:pPr/>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60647" y="6634666"/>
            <a:ext cx="115416" cy="123111"/>
          </a:xfrm>
        </p:spPr>
        <p:txBody>
          <a:bodyPr/>
          <a:lstStyle/>
          <a:p>
            <a:fld id="{D949F9DF-37BD-4CD6-BF49-65BA579E1D7A}" type="slidenum">
              <a:rPr lang="de-DE" smtClean="0"/>
              <a:pPr/>
              <a:t>24</a:t>
            </a:fld>
            <a:endParaRPr lang="de-DE"/>
          </a:p>
        </p:txBody>
      </p:sp>
      <p:sp>
        <p:nvSpPr>
          <p:cNvPr id="13" name="Bildplatzhalter 12">
            <a:extLst>
              <a:ext uri="{FF2B5EF4-FFF2-40B4-BE49-F238E27FC236}">
                <a16:creationId xmlns:a16="http://schemas.microsoft.com/office/drawing/2014/main" id="{4BAF22CD-3474-45CA-B90B-F83BD6975E38}"/>
              </a:ext>
            </a:extLst>
          </p:cNvPr>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01</a:t>
            </a:r>
            <a:endParaRPr kumimoji="0" lang="de-DE" b="1" i="0" u="none" strike="noStrike" kern="1200" cap="none" spc="0" normalizeH="0" baseline="0" noProof="0" dirty="0">
              <a:ln>
                <a:noFill/>
              </a:ln>
              <a:solidFill>
                <a:srgbClr val="041E42"/>
              </a:solidFill>
              <a:effectLst/>
              <a:uLnTx/>
              <a:uFillTx/>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02</a:t>
            </a:r>
            <a:endParaRPr kumimoji="0" lang="de-DE" b="1" i="0" u="none" strike="noStrike" kern="1200" cap="none" spc="0" normalizeH="0" baseline="0" noProof="0" dirty="0">
              <a:ln>
                <a:noFill/>
              </a:ln>
              <a:solidFill>
                <a:srgbClr val="041E42"/>
              </a:solidFill>
              <a:effectLst/>
              <a:uLnTx/>
              <a:uFillTx/>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03</a:t>
            </a:r>
            <a:endParaRPr kumimoji="0" lang="de-DE" b="1" i="0" u="none" strike="noStrike" kern="1200" cap="none" spc="0" normalizeH="0" baseline="0" noProof="0" dirty="0">
              <a:ln>
                <a:noFill/>
              </a:ln>
              <a:solidFill>
                <a:srgbClr val="041E42"/>
              </a:solidFill>
              <a:effectLst/>
              <a:uLnTx/>
              <a:uFillTx/>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04</a:t>
            </a:r>
            <a:endParaRPr kumimoji="0" lang="de-DE" b="1" i="0" u="none" strike="noStrike" kern="1200" cap="none" spc="0" normalizeH="0" baseline="0" noProof="0" dirty="0">
              <a:ln>
                <a:noFill/>
              </a:ln>
              <a:solidFill>
                <a:srgbClr val="041E42"/>
              </a:solidFill>
              <a:effectLst/>
              <a:uLnTx/>
              <a:uFillTx/>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05</a:t>
            </a:r>
            <a:endParaRPr kumimoji="0" lang="de-DE" b="1" i="0" u="none" strike="noStrike" kern="1200" cap="none" spc="0" normalizeH="0" baseline="0" noProof="0" dirty="0">
              <a:ln>
                <a:noFill/>
              </a:ln>
              <a:solidFill>
                <a:srgbClr val="041E42"/>
              </a:solidFill>
              <a:effectLst/>
              <a:uLnTx/>
              <a:uFillTx/>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rgbClr val="041E42"/>
                </a:solidFill>
              </a:rPr>
              <a:t>06</a:t>
            </a:r>
            <a:endParaRPr kumimoji="0" lang="de-DE" b="1" i="0" u="none" strike="noStrike" kern="1200" cap="none" spc="0" normalizeH="0" baseline="0" noProof="0" dirty="0">
              <a:ln>
                <a:noFill/>
              </a:ln>
              <a:solidFill>
                <a:srgbClr val="041E42"/>
              </a:solidFill>
              <a:effectLst/>
              <a:uLnTx/>
              <a:uFillTx/>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ea typeface="+mn-ea"/>
                <a:cs typeface="+mn-cs"/>
              </a:rPr>
              <a:t>XXXX</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ea typeface="+mn-ea"/>
                <a:cs typeface="+mn-cs"/>
              </a:rPr>
              <a:t>dolor sit amet, conse</a:t>
            </a:r>
            <a:br>
              <a:rPr kumimoji="0" lang="de-DE" sz="1400" b="0" i="0" u="none" strike="noStrike" kern="1200" cap="none" spc="0" normalizeH="0" baseline="0" noProof="0" dirty="0">
                <a:ln>
                  <a:noFill/>
                </a:ln>
                <a:solidFill>
                  <a:prstClr val="black"/>
                </a:solidFill>
                <a:effectLst/>
                <a:uLnTx/>
                <a:uFillTx/>
                <a:ea typeface="+mn-ea"/>
                <a:cs typeface="+mn-cs"/>
              </a:rPr>
            </a:br>
            <a:r>
              <a:rPr kumimoji="0" lang="de-DE" sz="1400" b="0" i="0" u="none" strike="noStrike" kern="1200" cap="none" spc="0" normalizeH="0" baseline="0" noProof="0" dirty="0">
                <a:ln>
                  <a:noFill/>
                </a:ln>
                <a:solidFill>
                  <a:prstClr val="black"/>
                </a:solidFill>
                <a:effectLst/>
                <a:uLnTx/>
                <a:uFillTx/>
                <a:ea typeface="+mn-ea"/>
                <a:cs typeface="+mn-cs"/>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34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417351" y="6634666"/>
            <a:ext cx="849593" cy="123111"/>
          </a:xfrm>
        </p:spPr>
        <p:txBody>
          <a:bodyPr/>
          <a:lstStyle/>
          <a:p>
            <a:fld id="{ADB87413-8596-4466-AF08-85B01BE77590}" type="datetime4">
              <a:rPr lang="de-DE" smtClean="0"/>
              <a:pPr/>
              <a:t>13. Juli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t>„Lorem ipsum dolor sit amet, consetetur sadipscing elitr, sed diam nonumy eirmod tempor invidunt ut labore et dolore magna aliquyam erat, sed diam voluptua.“</a:t>
            </a:r>
          </a:p>
        </p:txBody>
      </p:sp>
      <p:sp>
        <p:nvSpPr>
          <p:cNvPr id="15" name="Bildplatzhalter 14">
            <a:extLst>
              <a:ext uri="{FF2B5EF4-FFF2-40B4-BE49-F238E27FC236}">
                <a16:creationId xmlns:a16="http://schemas.microsoft.com/office/drawing/2014/main" id="{06687A69-9296-4340-9385-BCEAFE169A8D}"/>
              </a:ext>
            </a:extLst>
          </p:cNvPr>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15"/>
          </p:nvPr>
        </p:nvSpPr>
        <p:spPr>
          <a:xfrm>
            <a:off x="517525" y="687388"/>
            <a:ext cx="6845300" cy="249237"/>
          </a:xfrm>
        </p:spPr>
        <p:txBody>
          <a:bodyPr/>
          <a:lstStyle/>
          <a:p>
            <a:r>
              <a:rPr lang="de-DE" dirty="0"/>
              <a:t>Subheadline möglich. Gegebenenfalls löschen.</a:t>
            </a:r>
          </a:p>
        </p:txBody>
      </p:sp>
    </p:spTree>
    <p:extLst>
      <p:ext uri="{BB962C8B-B14F-4D97-AF65-F5344CB8AC3E}">
        <p14:creationId xmlns:p14="http://schemas.microsoft.com/office/powerpoint/2010/main" val="272963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1BC71A38-2205-454F-8D02-EE888CA3C47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8" name="Textplatzhalter 7">
            <a:extLst>
              <a:ext uri="{FF2B5EF4-FFF2-40B4-BE49-F238E27FC236}">
                <a16:creationId xmlns:a16="http://schemas.microsoft.com/office/drawing/2014/main" id="{4A2CCB12-91B9-49C2-BB01-71189F8ACF79}"/>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a:xfrm>
            <a:off x="518317" y="2647985"/>
            <a:ext cx="11157745" cy="1562031"/>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23743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p:txBody>
          <a:bodyPr/>
          <a:lstStyle/>
          <a:p>
            <a:fld id="{55518684-9BEA-407F-8AA8-6A4D1BF5E9A9}" type="datetime4">
              <a:rPr lang="de-DE" smtClean="0"/>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27"/>
          </p:nvPr>
        </p:nvSpPr>
        <p:spPr/>
        <p:txBody>
          <a:bodyPr/>
          <a:lstStyle/>
          <a:p>
            <a:r>
              <a:rPr lang="de-DE" dirty="0"/>
              <a:t>Subheadline möglich. 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t>01</a:t>
            </a:r>
          </a:p>
        </p:txBody>
      </p:sp>
      <p:sp>
        <p:nvSpPr>
          <p:cNvPr id="15" name="Bildplatzhalter 14">
            <a:extLst>
              <a:ext uri="{FF2B5EF4-FFF2-40B4-BE49-F238E27FC236}">
                <a16:creationId xmlns:a16="http://schemas.microsoft.com/office/drawing/2014/main" id="{B965E55A-8248-407A-8107-EDA824BCD15A}"/>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t>Agenda | mit Bild</a:t>
            </a:r>
          </a:p>
        </p:txBody>
      </p:sp>
    </p:spTree>
    <p:extLst>
      <p:ext uri="{BB962C8B-B14F-4D97-AF65-F5344CB8AC3E}">
        <p14:creationId xmlns:p14="http://schemas.microsoft.com/office/powerpoint/2010/main" val="429245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a:xfrm>
            <a:off x="518318" y="2875002"/>
            <a:ext cx="11157743" cy="1107996"/>
          </a:xfrm>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a:xfrm>
            <a:off x="10518341" y="6634666"/>
            <a:ext cx="748603" cy="123111"/>
          </a:xfrm>
        </p:spPr>
        <p:txBody>
          <a:bodyPr/>
          <a:lstStyle/>
          <a:p>
            <a:fld id="{59D2B558-AAF2-4111-B989-2C4779D77DD6}" type="datetime4">
              <a:rPr lang="de-DE" smtClean="0"/>
              <a:pPr/>
              <a:t>13. Juli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a:xfrm>
            <a:off x="518319" y="6634666"/>
            <a:ext cx="5469732" cy="123111"/>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a:xfrm>
            <a:off x="11472481" y="6634666"/>
            <a:ext cx="203582" cy="123111"/>
          </a:xfrm>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366873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5BDD8C63-374D-415B-B166-7FC242C3B6FF}" type="datetime4">
              <a:rPr lang="de-DE" smtClean="0"/>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14"/>
          </p:nvPr>
        </p:nvSpPr>
        <p:spPr/>
        <p:txBody>
          <a:bodyPr/>
          <a:lstStyle/>
          <a:p>
            <a:r>
              <a:rPr lang="de-DE" dirty="0"/>
              <a:t>Subheadline möglich. Gegebenenfalls löschen.</a:t>
            </a: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p:txBody>
          <a:bodyPr/>
          <a:lstStyle/>
          <a:p>
            <a:r>
              <a:rPr lang="de-DE" dirty="0"/>
              <a:t>Textfolie</a:t>
            </a:r>
          </a:p>
        </p:txBody>
      </p:sp>
      <p:sp>
        <p:nvSpPr>
          <p:cNvPr id="2" name="Bildplatzhalter 1">
            <a:extLst>
              <a:ext uri="{FF2B5EF4-FFF2-40B4-BE49-F238E27FC236}">
                <a16:creationId xmlns:a16="http://schemas.microsoft.com/office/drawing/2014/main" id="{ED064CF3-1D9F-4715-9270-34370DDCCD01}"/>
              </a:ext>
            </a:extLst>
          </p:cNvPr>
          <p:cNvSpPr>
            <a:spLocks noGrp="1"/>
          </p:cNvSpPr>
          <p:nvPr>
            <p:ph type="pic" sz="quarter" idx="38"/>
          </p:nvPr>
        </p:nvSpPr>
        <p:spPr/>
      </p:sp>
    </p:spTree>
    <p:extLst>
      <p:ext uri="{BB962C8B-B14F-4D97-AF65-F5344CB8AC3E}">
        <p14:creationId xmlns:p14="http://schemas.microsoft.com/office/powerpoint/2010/main" val="176731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46E058AC-D6D3-4102-B9B5-38951380C1AE}" type="datetime4">
              <a:rPr lang="de-DE" smtClean="0"/>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p:txBody>
          <a:bodyPr/>
          <a:lstStyle/>
          <a:p>
            <a:r>
              <a:rPr lang="de-DE" dirty="0"/>
              <a:t>Textfolie | zweispaltig</a:t>
            </a:r>
          </a:p>
        </p:txBody>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15"/>
          </p:nvPr>
        </p:nvSpPr>
        <p:spPr/>
        <p:txBody>
          <a:bodyPr/>
          <a:lstStyle/>
          <a:p>
            <a:r>
              <a:rPr lang="de-DE" dirty="0"/>
              <a:t>Subheadline möglich. Gegebenenfalls löschen.</a:t>
            </a:r>
          </a:p>
        </p:txBody>
      </p:sp>
      <p:sp>
        <p:nvSpPr>
          <p:cNvPr id="6" name="Bildplatzhalter 5">
            <a:extLst>
              <a:ext uri="{FF2B5EF4-FFF2-40B4-BE49-F238E27FC236}">
                <a16:creationId xmlns:a16="http://schemas.microsoft.com/office/drawing/2014/main" id="{CC7E6D4E-2B4C-4443-9DCF-97B98184D09A}"/>
              </a:ext>
            </a:extLst>
          </p:cNvPr>
          <p:cNvSpPr>
            <a:spLocks noGrp="1"/>
          </p:cNvSpPr>
          <p:nvPr>
            <p:ph type="pic" sz="quarter" idx="38"/>
          </p:nvPr>
        </p:nvSpPr>
        <p:spPr/>
      </p:sp>
    </p:spTree>
    <p:extLst>
      <p:ext uri="{BB962C8B-B14F-4D97-AF65-F5344CB8AC3E}">
        <p14:creationId xmlns:p14="http://schemas.microsoft.com/office/powerpoint/2010/main" val="312346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BED352F6-DA98-40C4-A3AE-C65A01704F2B}" type="datetime4">
              <a:rPr lang="de-DE" smtClean="0"/>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15"/>
          </p:nvPr>
        </p:nvSpPr>
        <p:spPr/>
        <p:txBody>
          <a:bodyPr/>
          <a:lstStyle/>
          <a:p>
            <a:r>
              <a:rPr lang="de-DE" dirty="0"/>
              <a:t>Subheadline möglich. Gegebenenfalls löschen.</a:t>
            </a:r>
          </a:p>
        </p:txBody>
      </p:sp>
      <p:sp>
        <p:nvSpPr>
          <p:cNvPr id="2" name="Bildplatzhalter 1">
            <a:extLst>
              <a:ext uri="{FF2B5EF4-FFF2-40B4-BE49-F238E27FC236}">
                <a16:creationId xmlns:a16="http://schemas.microsoft.com/office/drawing/2014/main" id="{12DF6D13-7457-458D-B44E-D4F5678AAAF8}"/>
              </a:ext>
            </a:extLst>
          </p:cNvPr>
          <p:cNvSpPr>
            <a:spLocks noGrp="1"/>
          </p:cNvSpPr>
          <p:nvPr>
            <p:ph type="pic" sz="quarter" idx="38"/>
          </p:nvPr>
        </p:nvSpPr>
        <p:spPr/>
      </p:sp>
    </p:spTree>
    <p:extLst>
      <p:ext uri="{BB962C8B-B14F-4D97-AF65-F5344CB8AC3E}">
        <p14:creationId xmlns:p14="http://schemas.microsoft.com/office/powerpoint/2010/main" val="162440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p:txBody>
          <a:bodyPr/>
          <a:lstStyle/>
          <a:p>
            <a:fld id="{B2966CF8-39A7-4BF6-879F-3BD262555B61}" type="datetime4">
              <a:rPr lang="de-DE" smtClean="0"/>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t>Text- Bildfolie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p:txBody>
          <a:bodyPr/>
          <a:lstStyle/>
          <a:p>
            <a:r>
              <a:rPr lang="de-DE"/>
              <a:t>Subheadline möglich. Gegebenenfalls löschen.</a:t>
            </a:r>
            <a:endParaRPr lang="de-DE" dirty="0"/>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p:pic>
      <p:sp>
        <p:nvSpPr>
          <p:cNvPr id="5" name="Bildplatzhalter 4">
            <a:extLst>
              <a:ext uri="{FF2B5EF4-FFF2-40B4-BE49-F238E27FC236}">
                <a16:creationId xmlns:a16="http://schemas.microsoft.com/office/drawing/2014/main" id="{94F4C5F5-B97E-43C0-B61C-3825DB0DC4D8}"/>
              </a:ext>
            </a:extLst>
          </p:cNvPr>
          <p:cNvSpPr>
            <a:spLocks noGrp="1"/>
          </p:cNvSpPr>
          <p:nvPr>
            <p:ph type="pic" sz="quarter" idx="38"/>
          </p:nvPr>
        </p:nvSpPr>
        <p:spPr/>
      </p:sp>
    </p:spTree>
    <p:extLst>
      <p:ext uri="{BB962C8B-B14F-4D97-AF65-F5344CB8AC3E}">
        <p14:creationId xmlns:p14="http://schemas.microsoft.com/office/powerpoint/2010/main" val="236994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p:txBody>
          <a:bodyPr/>
          <a:lstStyle/>
          <a:p>
            <a:fld id="{36F9C1C1-F78B-44DB-A6C3-721FD1099E83}" type="datetime4">
              <a:rPr lang="de-DE" smtClean="0"/>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t>Bild- | Textfolie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p:txBody>
          <a:bodyPr/>
          <a:lstStyle/>
          <a:p>
            <a:r>
              <a:rPr lang="de-DE"/>
              <a:t>Subheadline möglich. Gegebenenfalls löschen.</a:t>
            </a:r>
            <a:endParaRPr lang="de-DE" dirty="0"/>
          </a:p>
        </p:txBody>
      </p:sp>
      <p:sp>
        <p:nvSpPr>
          <p:cNvPr id="5" name="Bildplatzhalter 4">
            <a:extLst>
              <a:ext uri="{FF2B5EF4-FFF2-40B4-BE49-F238E27FC236}">
                <a16:creationId xmlns:a16="http://schemas.microsoft.com/office/drawing/2014/main" id="{B9A7E324-30AD-459E-B7D8-4D0B817D3572}"/>
              </a:ext>
            </a:extLst>
          </p:cNvPr>
          <p:cNvSpPr>
            <a:spLocks noGrp="1"/>
          </p:cNvSpPr>
          <p:nvPr>
            <p:ph type="pic" sz="quarter" idx="38"/>
          </p:nvPr>
        </p:nvSpPr>
        <p:spPr/>
      </p:sp>
    </p:spTree>
    <p:extLst>
      <p:ext uri="{BB962C8B-B14F-4D97-AF65-F5344CB8AC3E}">
        <p14:creationId xmlns:p14="http://schemas.microsoft.com/office/powerpoint/2010/main" val="982342512"/>
      </p:ext>
    </p:extLst>
  </p:cSld>
  <p:clrMapOvr>
    <a:masterClrMapping/>
  </p:clrMapOvr>
</p:sld>
</file>

<file path=ppt/theme/theme1.xml><?xml version="1.0" encoding="utf-8"?>
<a:theme xmlns:a="http://schemas.openxmlformats.org/drawingml/2006/main" name="FAU - Philosophische Fakultät und Fachbereich Theologie">
  <a:themeElements>
    <a:clrScheme name="FAU - Orange">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2.xml><?xml version="1.0" encoding="utf-8"?>
<ds:datastoreItem xmlns:ds="http://schemas.openxmlformats.org/officeDocument/2006/customXml" ds:itemID="{2AF5368E-3F6B-4DE4-AFF9-AB413F33D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7329C-FB5F-4A4D-B331-82D30E9A7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1793</Words>
  <Application>Microsoft Macintosh PowerPoint</Application>
  <PresentationFormat>Breitbild</PresentationFormat>
  <Paragraphs>346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 Philosophische Fakultät und Fachbereich Theologie</vt:lpstr>
      <vt:lpstr>Willkommen</vt:lpstr>
      <vt:lpstr>Agenda</vt:lpstr>
      <vt:lpstr>Agenda | mit Bild</vt:lpstr>
      <vt:lpstr>Kapiteltrenner Mehrzeilig möglich</vt:lpstr>
      <vt:lpstr>Textfolie</vt:lpstr>
      <vt:lpstr>Textfolie | zweispaltig</vt:lpstr>
      <vt:lpstr>Textfolie | dreispaltig</vt:lpstr>
      <vt:lpstr>Text- Bildfolie</vt:lpstr>
      <vt:lpstr>Bild- |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Gelb</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114</cp:revision>
  <dcterms:created xsi:type="dcterms:W3CDTF">2021-11-18T07:49:57Z</dcterms:created>
  <dcterms:modified xsi:type="dcterms:W3CDTF">2022-07-13T15:30:55Z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