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4" r:id="rId23"/>
    <p:sldId id="275" r:id="rId24"/>
    <p:sldId id="276" r:id="rId25"/>
    <p:sldId id="277" r:id="rId26"/>
    <p:sldId id="279" r:id="rId27"/>
    <p:sldId id="280" r:id="rId28"/>
    <p:sldId id="281" r:id="rId29"/>
    <p:sldId id="282"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E42"/>
    <a:srgbClr val="266141"/>
    <a:srgbClr val="7BB725"/>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0" autoAdjust="0"/>
    <p:restoredTop sz="96081" autoAdjust="0"/>
  </p:normalViewPr>
  <p:slideViewPr>
    <p:cSldViewPr snapToGrid="0" showGuides="1">
      <p:cViewPr varScale="1">
        <p:scale>
          <a:sx n="156" d="100"/>
          <a:sy n="156" d="100"/>
        </p:scale>
        <p:origin x="2160" y="176"/>
      </p:cViewPr>
      <p:guideLst/>
    </p:cSldViewPr>
  </p:slideViewPr>
  <p:outlineViewPr>
    <p:cViewPr>
      <p:scale>
        <a:sx n="33" d="100"/>
        <a:sy n="33" d="100"/>
      </p:scale>
      <p:origin x="0" y="-2784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A270-4CD5-9FC1-4D9A9C8D6D08}"/>
            </c:ext>
          </c:extLst>
        </c:ser>
        <c:ser>
          <c:idx val="1"/>
          <c:order val="1"/>
          <c:tx>
            <c:strRef>
              <c:f>Tabelle1!$C$1</c:f>
              <c:strCache>
                <c:ptCount val="1"/>
                <c:pt idx="0">
                  <c:v>#14462D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A270-4CD5-9FC1-4D9A9C8D6D08}"/>
            </c:ext>
          </c:extLst>
        </c:ser>
        <c:ser>
          <c:idx val="2"/>
          <c:order val="2"/>
          <c:tx>
            <c:strRef>
              <c:f>Tabelle1!$D$1</c:f>
              <c:strCache>
                <c:ptCount val="1"/>
                <c:pt idx="0">
                  <c:v>#266141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A270-4CD5-9FC1-4D9A9C8D6D08}"/>
            </c:ext>
          </c:extLst>
        </c:ser>
        <c:ser>
          <c:idx val="3"/>
          <c:order val="3"/>
          <c:tx>
            <c:strRef>
              <c:f>Tabelle1!$E$1</c:f>
              <c:strCache>
                <c:ptCount val="1"/>
                <c:pt idx="0">
                  <c:v>#7BB725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A270-4CD5-9FC1-4D9A9C8D6D08}"/>
            </c:ext>
          </c:extLst>
        </c:ser>
        <c:ser>
          <c:idx val="4"/>
          <c:order val="4"/>
          <c:tx>
            <c:strRef>
              <c:f>Tabelle1!$F$1</c:f>
              <c:strCache>
                <c:ptCount val="1"/>
                <c:pt idx="0">
                  <c:v>#B0CCBF</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A270-4CD5-9FC1-4D9A9C8D6D08}"/>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A270-4CD5-9FC1-4D9A9C8D6D08}"/>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3371228813318075"/>
          <c:w val="0.99922257915104062"/>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515C-4094-8255-630B80490843}"/>
            </c:ext>
          </c:extLst>
        </c:ser>
        <c:ser>
          <c:idx val="1"/>
          <c:order val="1"/>
          <c:tx>
            <c:strRef>
              <c:f>Tabelle1!$C$1</c:f>
              <c:strCache>
                <c:ptCount val="1"/>
                <c:pt idx="0">
                  <c:v>#14462D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515C-4094-8255-630B80490843}"/>
            </c:ext>
          </c:extLst>
        </c:ser>
        <c:ser>
          <c:idx val="2"/>
          <c:order val="2"/>
          <c:tx>
            <c:strRef>
              <c:f>Tabelle1!$D$1</c:f>
              <c:strCache>
                <c:ptCount val="1"/>
                <c:pt idx="0">
                  <c:v>#266141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515C-4094-8255-630B80490843}"/>
            </c:ext>
          </c:extLst>
        </c:ser>
        <c:ser>
          <c:idx val="3"/>
          <c:order val="3"/>
          <c:tx>
            <c:strRef>
              <c:f>Tabelle1!$E$1</c:f>
              <c:strCache>
                <c:ptCount val="1"/>
                <c:pt idx="0">
                  <c:v>#7BB725</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515C-4094-8255-630B80490843}"/>
            </c:ext>
          </c:extLst>
        </c:ser>
        <c:ser>
          <c:idx val="4"/>
          <c:order val="4"/>
          <c:tx>
            <c:strRef>
              <c:f>Tabelle1!$F$1</c:f>
              <c:strCache>
                <c:ptCount val="1"/>
                <c:pt idx="0">
                  <c:v>#B0CCBF</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515C-4094-8255-630B80490843}"/>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515C-4094-8255-630B80490843}"/>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1.3395469636307809E-2"/>
          <c:y val="0.91425432140648866"/>
          <c:w val="0.98660453036369222"/>
          <c:h val="8.5745678593511454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400" b="0" i="0" u="none" strike="noStrike" kern="1200" baseline="0">
          <a:solidFill>
            <a:schemeClr val="tx1"/>
          </a:solidFill>
          <a:latin typeface="+mn-lt"/>
          <a:ea typeface="+mn-ea"/>
          <a:cs typeface="+mn-cs"/>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86E4-4BD4-9F8E-771675B65F7C}"/>
              </c:ext>
            </c:extLst>
          </c:dPt>
          <c:dPt>
            <c:idx val="1"/>
            <c:bubble3D val="0"/>
            <c:spPr>
              <a:solidFill>
                <a:schemeClr val="accent2"/>
              </a:solidFill>
              <a:ln w="12700">
                <a:noFill/>
              </a:ln>
              <a:effectLst/>
            </c:spPr>
            <c:extLst>
              <c:ext xmlns:c16="http://schemas.microsoft.com/office/drawing/2014/chart" uri="{C3380CC4-5D6E-409C-BE32-E72D297353CC}">
                <c16:uniqueId val="{00000003-86E4-4BD4-9F8E-771675B65F7C}"/>
              </c:ext>
            </c:extLst>
          </c:dPt>
          <c:dPt>
            <c:idx val="2"/>
            <c:bubble3D val="0"/>
            <c:spPr>
              <a:solidFill>
                <a:schemeClr val="accent3"/>
              </a:solidFill>
              <a:ln w="12700">
                <a:noFill/>
              </a:ln>
              <a:effectLst/>
            </c:spPr>
            <c:extLst>
              <c:ext xmlns:c16="http://schemas.microsoft.com/office/drawing/2014/chart" uri="{C3380CC4-5D6E-409C-BE32-E72D297353CC}">
                <c16:uniqueId val="{00000005-86E4-4BD4-9F8E-771675B65F7C}"/>
              </c:ext>
            </c:extLst>
          </c:dPt>
          <c:dPt>
            <c:idx val="3"/>
            <c:bubble3D val="0"/>
            <c:spPr>
              <a:solidFill>
                <a:schemeClr val="accent4"/>
              </a:solidFill>
              <a:ln w="12700">
                <a:noFill/>
              </a:ln>
              <a:effectLst/>
            </c:spPr>
            <c:extLst>
              <c:ext xmlns:c16="http://schemas.microsoft.com/office/drawing/2014/chart" uri="{C3380CC4-5D6E-409C-BE32-E72D297353CC}">
                <c16:uniqueId val="{00000007-86E4-4BD4-9F8E-771675B65F7C}"/>
              </c:ext>
            </c:extLst>
          </c:dPt>
          <c:dPt>
            <c:idx val="4"/>
            <c:bubble3D val="0"/>
            <c:spPr>
              <a:solidFill>
                <a:schemeClr val="accent5"/>
              </a:solidFill>
              <a:ln w="12700">
                <a:noFill/>
              </a:ln>
              <a:effectLst/>
            </c:spPr>
            <c:extLst>
              <c:ext xmlns:c16="http://schemas.microsoft.com/office/drawing/2014/chart" uri="{C3380CC4-5D6E-409C-BE32-E72D297353CC}">
                <c16:uniqueId val="{00000009-86E4-4BD4-9F8E-771675B65F7C}"/>
              </c:ext>
            </c:extLst>
          </c:dPt>
          <c:dPt>
            <c:idx val="5"/>
            <c:bubble3D val="0"/>
            <c:spPr>
              <a:solidFill>
                <a:schemeClr val="accent6"/>
              </a:solidFill>
              <a:ln w="12700">
                <a:noFill/>
              </a:ln>
              <a:effectLst/>
            </c:spPr>
            <c:extLst>
              <c:ext xmlns:c16="http://schemas.microsoft.com/office/drawing/2014/chart" uri="{C3380CC4-5D6E-409C-BE32-E72D297353CC}">
                <c16:uniqueId val="{0000000B-86E4-4BD4-9F8E-771675B65F7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#14462D</c:v>
                </c:pt>
                <c:pt idx="2">
                  <c:v>#266141</c:v>
                </c:pt>
                <c:pt idx="3">
                  <c:v>#7BB725</c:v>
                </c:pt>
                <c:pt idx="4">
                  <c:v>#B0CCBF</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86E4-4BD4-9F8E-771675B65F7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4500621632822"/>
          <c:y val="9.1596556284203698E-2"/>
          <c:w val="0.76309963189585805"/>
          <c:h val="0.68490783763039298"/>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D4E1-4F23-9B15-187BC38F22D8}"/>
              </c:ext>
            </c:extLst>
          </c:dPt>
          <c:dPt>
            <c:idx val="1"/>
            <c:bubble3D val="0"/>
            <c:spPr>
              <a:solidFill>
                <a:schemeClr val="accent2"/>
              </a:solidFill>
              <a:ln w="12700">
                <a:noFill/>
              </a:ln>
              <a:effectLst/>
            </c:spPr>
            <c:extLst>
              <c:ext xmlns:c16="http://schemas.microsoft.com/office/drawing/2014/chart" uri="{C3380CC4-5D6E-409C-BE32-E72D297353CC}">
                <c16:uniqueId val="{00000003-D4E1-4F23-9B15-187BC38F22D8}"/>
              </c:ext>
            </c:extLst>
          </c:dPt>
          <c:dPt>
            <c:idx val="2"/>
            <c:bubble3D val="0"/>
            <c:spPr>
              <a:solidFill>
                <a:schemeClr val="accent3"/>
              </a:solidFill>
              <a:ln w="12700">
                <a:noFill/>
              </a:ln>
              <a:effectLst/>
            </c:spPr>
            <c:extLst>
              <c:ext xmlns:c16="http://schemas.microsoft.com/office/drawing/2014/chart" uri="{C3380CC4-5D6E-409C-BE32-E72D297353CC}">
                <c16:uniqueId val="{00000005-D4E1-4F23-9B15-187BC38F22D8}"/>
              </c:ext>
            </c:extLst>
          </c:dPt>
          <c:dPt>
            <c:idx val="3"/>
            <c:bubble3D val="0"/>
            <c:spPr>
              <a:solidFill>
                <a:schemeClr val="accent4"/>
              </a:solidFill>
              <a:ln w="12700">
                <a:noFill/>
              </a:ln>
              <a:effectLst/>
            </c:spPr>
            <c:extLst>
              <c:ext xmlns:c16="http://schemas.microsoft.com/office/drawing/2014/chart" uri="{C3380CC4-5D6E-409C-BE32-E72D297353CC}">
                <c16:uniqueId val="{00000007-D4E1-4F23-9B15-187BC38F22D8}"/>
              </c:ext>
            </c:extLst>
          </c:dPt>
          <c:dPt>
            <c:idx val="4"/>
            <c:bubble3D val="0"/>
            <c:spPr>
              <a:solidFill>
                <a:schemeClr val="accent5"/>
              </a:solidFill>
              <a:ln w="12700">
                <a:noFill/>
              </a:ln>
              <a:effectLst/>
            </c:spPr>
            <c:extLst>
              <c:ext xmlns:c16="http://schemas.microsoft.com/office/drawing/2014/chart" uri="{C3380CC4-5D6E-409C-BE32-E72D297353CC}">
                <c16:uniqueId val="{00000009-D4E1-4F23-9B15-187BC38F22D8}"/>
              </c:ext>
            </c:extLst>
          </c:dPt>
          <c:dPt>
            <c:idx val="5"/>
            <c:bubble3D val="0"/>
            <c:spPr>
              <a:solidFill>
                <a:schemeClr val="accent6"/>
              </a:solidFill>
              <a:ln w="12700">
                <a:noFill/>
              </a:ln>
              <a:effectLst/>
            </c:spPr>
            <c:extLst>
              <c:ext xmlns:c16="http://schemas.microsoft.com/office/drawing/2014/chart" uri="{C3380CC4-5D6E-409C-BE32-E72D297353CC}">
                <c16:uniqueId val="{0000000B-D4E1-4F23-9B15-187BC38F22D8}"/>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E1-4F23-9B15-187BC38F22D8}"/>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E1-4F23-9B15-187BC38F22D8}"/>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E1-4F23-9B15-187BC38F22D8}"/>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E1-4F23-9B15-187BC38F22D8}"/>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E1-4F23-9B15-187BC38F22D8}"/>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E1-4F23-9B15-187BC38F22D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#14462D</c:v>
                </c:pt>
                <c:pt idx="2">
                  <c:v>#266141</c:v>
                </c:pt>
                <c:pt idx="3">
                  <c:v>#7BB725</c:v>
                </c:pt>
                <c:pt idx="4">
                  <c:v>#B0CCBF</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D4E1-4F23-9B15-187BC38F22D8}"/>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9DF6-4CF2-833F-DBBF8E317EC6}"/>
              </c:ext>
            </c:extLst>
          </c:dPt>
          <c:dPt>
            <c:idx val="1"/>
            <c:bubble3D val="0"/>
            <c:spPr>
              <a:solidFill>
                <a:schemeClr val="accent2"/>
              </a:solidFill>
              <a:ln w="12700">
                <a:noFill/>
              </a:ln>
              <a:effectLst/>
            </c:spPr>
            <c:extLst>
              <c:ext xmlns:c16="http://schemas.microsoft.com/office/drawing/2014/chart" uri="{C3380CC4-5D6E-409C-BE32-E72D297353CC}">
                <c16:uniqueId val="{00000003-9DF6-4CF2-833F-DBBF8E317EC6}"/>
              </c:ext>
            </c:extLst>
          </c:dPt>
          <c:dPt>
            <c:idx val="2"/>
            <c:bubble3D val="0"/>
            <c:spPr>
              <a:solidFill>
                <a:schemeClr val="accent3"/>
              </a:solidFill>
              <a:ln w="12700">
                <a:noFill/>
              </a:ln>
              <a:effectLst/>
            </c:spPr>
            <c:extLst>
              <c:ext xmlns:c16="http://schemas.microsoft.com/office/drawing/2014/chart" uri="{C3380CC4-5D6E-409C-BE32-E72D297353CC}">
                <c16:uniqueId val="{00000005-9DF6-4CF2-833F-DBBF8E317EC6}"/>
              </c:ext>
            </c:extLst>
          </c:dPt>
          <c:dPt>
            <c:idx val="3"/>
            <c:bubble3D val="0"/>
            <c:spPr>
              <a:solidFill>
                <a:schemeClr val="accent4"/>
              </a:solidFill>
              <a:ln w="12700">
                <a:noFill/>
              </a:ln>
              <a:effectLst/>
            </c:spPr>
            <c:extLst>
              <c:ext xmlns:c16="http://schemas.microsoft.com/office/drawing/2014/chart" uri="{C3380CC4-5D6E-409C-BE32-E72D297353CC}">
                <c16:uniqueId val="{00000007-9DF6-4CF2-833F-DBBF8E317EC6}"/>
              </c:ext>
            </c:extLst>
          </c:dPt>
          <c:dPt>
            <c:idx val="4"/>
            <c:bubble3D val="0"/>
            <c:spPr>
              <a:solidFill>
                <a:schemeClr val="accent5"/>
              </a:solidFill>
              <a:ln w="12700">
                <a:noFill/>
              </a:ln>
              <a:effectLst/>
            </c:spPr>
            <c:extLst>
              <c:ext xmlns:c16="http://schemas.microsoft.com/office/drawing/2014/chart" uri="{C3380CC4-5D6E-409C-BE32-E72D297353CC}">
                <c16:uniqueId val="{00000009-9DF6-4CF2-833F-DBBF8E317EC6}"/>
              </c:ext>
            </c:extLst>
          </c:dPt>
          <c:dPt>
            <c:idx val="5"/>
            <c:bubble3D val="0"/>
            <c:spPr>
              <a:solidFill>
                <a:schemeClr val="accent6"/>
              </a:solidFill>
              <a:ln w="12700">
                <a:noFill/>
              </a:ln>
              <a:effectLst/>
            </c:spPr>
            <c:extLst>
              <c:ext xmlns:c16="http://schemas.microsoft.com/office/drawing/2014/chart" uri="{C3380CC4-5D6E-409C-BE32-E72D297353CC}">
                <c16:uniqueId val="{0000000B-9DF6-4CF2-833F-DBBF8E317EC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#14462D</c:v>
                </c:pt>
                <c:pt idx="2">
                  <c:v>#266141</c:v>
                </c:pt>
                <c:pt idx="3">
                  <c:v>#7BB725</c:v>
                </c:pt>
                <c:pt idx="4">
                  <c:v>#B0CCBF</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9DF6-4CF2-833F-DBBF8E317EC6}"/>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4500621632822"/>
          <c:y val="9.1596556284203698E-2"/>
          <c:w val="0.76309963189585805"/>
          <c:h val="0.68490783763039298"/>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EF36-4972-8A7D-E3F133D71F31}"/>
              </c:ext>
            </c:extLst>
          </c:dPt>
          <c:dPt>
            <c:idx val="1"/>
            <c:bubble3D val="0"/>
            <c:spPr>
              <a:solidFill>
                <a:schemeClr val="accent2"/>
              </a:solidFill>
              <a:ln w="12700">
                <a:noFill/>
              </a:ln>
              <a:effectLst/>
            </c:spPr>
            <c:extLst>
              <c:ext xmlns:c16="http://schemas.microsoft.com/office/drawing/2014/chart" uri="{C3380CC4-5D6E-409C-BE32-E72D297353CC}">
                <c16:uniqueId val="{00000003-EF36-4972-8A7D-E3F133D71F31}"/>
              </c:ext>
            </c:extLst>
          </c:dPt>
          <c:dPt>
            <c:idx val="2"/>
            <c:bubble3D val="0"/>
            <c:spPr>
              <a:solidFill>
                <a:schemeClr val="accent3"/>
              </a:solidFill>
              <a:ln w="12700">
                <a:noFill/>
              </a:ln>
              <a:effectLst/>
            </c:spPr>
            <c:extLst>
              <c:ext xmlns:c16="http://schemas.microsoft.com/office/drawing/2014/chart" uri="{C3380CC4-5D6E-409C-BE32-E72D297353CC}">
                <c16:uniqueId val="{00000005-EF36-4972-8A7D-E3F133D71F31}"/>
              </c:ext>
            </c:extLst>
          </c:dPt>
          <c:dPt>
            <c:idx val="3"/>
            <c:bubble3D val="0"/>
            <c:spPr>
              <a:solidFill>
                <a:schemeClr val="accent4"/>
              </a:solidFill>
              <a:ln w="12700">
                <a:noFill/>
              </a:ln>
              <a:effectLst/>
            </c:spPr>
            <c:extLst>
              <c:ext xmlns:c16="http://schemas.microsoft.com/office/drawing/2014/chart" uri="{C3380CC4-5D6E-409C-BE32-E72D297353CC}">
                <c16:uniqueId val="{00000007-EF36-4972-8A7D-E3F133D71F31}"/>
              </c:ext>
            </c:extLst>
          </c:dPt>
          <c:dPt>
            <c:idx val="4"/>
            <c:bubble3D val="0"/>
            <c:spPr>
              <a:solidFill>
                <a:schemeClr val="accent5"/>
              </a:solidFill>
              <a:ln w="12700">
                <a:noFill/>
              </a:ln>
              <a:effectLst/>
            </c:spPr>
            <c:extLst>
              <c:ext xmlns:c16="http://schemas.microsoft.com/office/drawing/2014/chart" uri="{C3380CC4-5D6E-409C-BE32-E72D297353CC}">
                <c16:uniqueId val="{00000009-EF36-4972-8A7D-E3F133D71F31}"/>
              </c:ext>
            </c:extLst>
          </c:dPt>
          <c:dPt>
            <c:idx val="5"/>
            <c:bubble3D val="0"/>
            <c:spPr>
              <a:solidFill>
                <a:schemeClr val="accent6"/>
              </a:solidFill>
              <a:ln w="12700">
                <a:noFill/>
              </a:ln>
              <a:effectLst/>
            </c:spPr>
            <c:extLst>
              <c:ext xmlns:c16="http://schemas.microsoft.com/office/drawing/2014/chart" uri="{C3380CC4-5D6E-409C-BE32-E72D297353CC}">
                <c16:uniqueId val="{0000000B-EF36-4972-8A7D-E3F133D71F31}"/>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36-4972-8A7D-E3F133D71F31}"/>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36-4972-8A7D-E3F133D71F31}"/>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36-4972-8A7D-E3F133D71F31}"/>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36-4972-8A7D-E3F133D71F31}"/>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36-4972-8A7D-E3F133D71F31}"/>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F36-4972-8A7D-E3F133D71F3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#14462D</c:v>
                </c:pt>
                <c:pt idx="2">
                  <c:v>#266141</c:v>
                </c:pt>
                <c:pt idx="3">
                  <c:v>#7BB725</c:v>
                </c:pt>
                <c:pt idx="4">
                  <c:v>#B0CCBF</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EF36-4972-8A7D-E3F133D71F31}"/>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13.07.22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13.07.22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390123" y="3042516"/>
            <a:ext cx="3732625" cy="772969"/>
          </a:xfrm>
        </p:spPr>
        <p:txBody>
          <a:bodyPr wrap="none" tIns="0" rIns="0"/>
          <a:lstStyle>
            <a:lvl1pPr algn="l">
              <a:lnSpc>
                <a:spcPct val="110000"/>
              </a:lnSpc>
              <a:defRPr sz="4950">
                <a:solidFill>
                  <a:schemeClr val="tx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388800" y="1196733"/>
            <a:ext cx="8757047" cy="72000"/>
          </a:xfrm>
          <a:prstGeom prst="rect">
            <a:avLst/>
          </a:prstGeom>
          <a:solidFill>
            <a:srgbClr val="266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292893" y="160153"/>
            <a:ext cx="250031"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292893" y="1131703"/>
            <a:ext cx="250031"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292893" y="1491963"/>
            <a:ext cx="250031"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292893" y="3292188"/>
            <a:ext cx="250031"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292893" y="6063963"/>
            <a:ext cx="250031"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292893" y="6495763"/>
            <a:ext cx="250031"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169567" y="-282035"/>
            <a:ext cx="333375" cy="102606"/>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4273057" y="-282036"/>
            <a:ext cx="333375" cy="102603"/>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4652949" y="-397424"/>
            <a:ext cx="93680" cy="333375"/>
            <a:chOff x="6416679" y="-397424"/>
            <a:chExt cx="124907"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8543829" y="-282039"/>
            <a:ext cx="333375" cy="1026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88" name="Freihandform: Form 87">
            <a:extLst>
              <a:ext uri="{FF2B5EF4-FFF2-40B4-BE49-F238E27FC236}">
                <a16:creationId xmlns:a16="http://schemas.microsoft.com/office/drawing/2014/main" id="{32A9FC5C-493F-49C1-98F3-CCD0749E4F46}"/>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202" name="Grafik 3">
            <a:extLst>
              <a:ext uri="{FF2B5EF4-FFF2-40B4-BE49-F238E27FC236}">
                <a16:creationId xmlns:a16="http://schemas.microsoft.com/office/drawing/2014/main" id="{A29A10AE-8F71-453E-9662-78BB2C65B0FA}"/>
              </a:ext>
            </a:extLst>
          </p:cNvPr>
          <p:cNvGrpSpPr/>
          <p:nvPr userDrawn="1"/>
        </p:nvGrpSpPr>
        <p:grpSpPr>
          <a:xfrm>
            <a:off x="387350" y="293688"/>
            <a:ext cx="2623087" cy="328167"/>
            <a:chOff x="2178367" y="2525076"/>
            <a:chExt cx="7773352" cy="972502"/>
          </a:xfrm>
          <a:solidFill>
            <a:schemeClr val="tx1"/>
          </a:solidFill>
        </p:grpSpPr>
        <p:sp>
          <p:nvSpPr>
            <p:cNvPr id="203" name="Freihandform: Form 202">
              <a:extLst>
                <a:ext uri="{FF2B5EF4-FFF2-40B4-BE49-F238E27FC236}">
                  <a16:creationId xmlns:a16="http://schemas.microsoft.com/office/drawing/2014/main" id="{39AD7FB2-2459-4AED-BF2D-D67D0A718B0E}"/>
                </a:ext>
              </a:extLst>
            </p:cNvPr>
            <p:cNvSpPr/>
            <p:nvPr/>
          </p:nvSpPr>
          <p:spPr>
            <a:xfrm>
              <a:off x="2178367" y="2545079"/>
              <a:ext cx="232409" cy="369569"/>
            </a:xfrm>
            <a:custGeom>
              <a:avLst/>
              <a:gdLst>
                <a:gd name="connsiteX0" fmla="*/ 232410 w 232409"/>
                <a:gd name="connsiteY0" fmla="*/ 60960 h 369569"/>
                <a:gd name="connsiteX1" fmla="*/ 65722 w 232409"/>
                <a:gd name="connsiteY1" fmla="*/ 60960 h 369569"/>
                <a:gd name="connsiteX2" fmla="*/ 65722 w 232409"/>
                <a:gd name="connsiteY2" fmla="*/ 152400 h 369569"/>
                <a:gd name="connsiteX3" fmla="*/ 189547 w 232409"/>
                <a:gd name="connsiteY3" fmla="*/ 152400 h 369569"/>
                <a:gd name="connsiteX4" fmla="*/ 189547 w 232409"/>
                <a:gd name="connsiteY4" fmla="*/ 212408 h 369569"/>
                <a:gd name="connsiteX5" fmla="*/ 65722 w 232409"/>
                <a:gd name="connsiteY5" fmla="*/ 212408 h 369569"/>
                <a:gd name="connsiteX6" fmla="*/ 65722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2" y="60960"/>
                  </a:lnTo>
                  <a:lnTo>
                    <a:pt x="65722" y="152400"/>
                  </a:lnTo>
                  <a:lnTo>
                    <a:pt x="189547" y="152400"/>
                  </a:lnTo>
                  <a:lnTo>
                    <a:pt x="189547" y="212408"/>
                  </a:lnTo>
                  <a:lnTo>
                    <a:pt x="65722" y="212408"/>
                  </a:lnTo>
                  <a:lnTo>
                    <a:pt x="65722"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204" name="Freihandform: Form 203">
              <a:extLst>
                <a:ext uri="{FF2B5EF4-FFF2-40B4-BE49-F238E27FC236}">
                  <a16:creationId xmlns:a16="http://schemas.microsoft.com/office/drawing/2014/main" id="{E3CDC5BB-C9B4-421C-B689-3ED2CC240994}"/>
                </a:ext>
              </a:extLst>
            </p:cNvPr>
            <p:cNvSpPr/>
            <p:nvPr/>
          </p:nvSpPr>
          <p:spPr>
            <a:xfrm>
              <a:off x="244697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205" name="Freihandform: Form 204">
              <a:extLst>
                <a:ext uri="{FF2B5EF4-FFF2-40B4-BE49-F238E27FC236}">
                  <a16:creationId xmlns:a16="http://schemas.microsoft.com/office/drawing/2014/main" id="{2499CA97-6B47-4925-B27D-8CEDC36AE501}"/>
                </a:ext>
              </a:extLst>
            </p:cNvPr>
            <p:cNvSpPr/>
            <p:nvPr/>
          </p:nvSpPr>
          <p:spPr>
            <a:xfrm>
              <a:off x="2651759"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C56BEEDF-FDA0-4095-9C43-E07A8BC19C69}"/>
                </a:ext>
              </a:extLst>
            </p:cNvPr>
            <p:cNvSpPr/>
            <p:nvPr/>
          </p:nvSpPr>
          <p:spPr>
            <a:xfrm>
              <a:off x="2787966"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207" name="Freihandform: Form 206">
              <a:extLst>
                <a:ext uri="{FF2B5EF4-FFF2-40B4-BE49-F238E27FC236}">
                  <a16:creationId xmlns:a16="http://schemas.microsoft.com/office/drawing/2014/main" id="{53865D84-4068-41F5-9D34-51031DDBD6FE}"/>
                </a:ext>
              </a:extLst>
            </p:cNvPr>
            <p:cNvSpPr/>
            <p:nvPr/>
          </p:nvSpPr>
          <p:spPr>
            <a:xfrm>
              <a:off x="30860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208" name="Freihandform: Form 207">
              <a:extLst>
                <a:ext uri="{FF2B5EF4-FFF2-40B4-BE49-F238E27FC236}">
                  <a16:creationId xmlns:a16="http://schemas.microsoft.com/office/drawing/2014/main" id="{4E8BDAE7-019A-4BCF-9961-0B87203E54AB}"/>
                </a:ext>
              </a:extLst>
            </p:cNvPr>
            <p:cNvSpPr/>
            <p:nvPr/>
          </p:nvSpPr>
          <p:spPr>
            <a:xfrm>
              <a:off x="341756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209" name="Freihandform: Form 208">
              <a:extLst>
                <a:ext uri="{FF2B5EF4-FFF2-40B4-BE49-F238E27FC236}">
                  <a16:creationId xmlns:a16="http://schemas.microsoft.com/office/drawing/2014/main" id="{FA5E3C64-7757-4B88-BEBF-ACDE1CD1898B}"/>
                </a:ext>
              </a:extLst>
            </p:cNvPr>
            <p:cNvSpPr/>
            <p:nvPr/>
          </p:nvSpPr>
          <p:spPr>
            <a:xfrm>
              <a:off x="3622357"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0960" y="0"/>
                    <a:pt x="79058" y="16193"/>
                    <a:pt x="79058"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9E6BC97C-79AE-49C5-9139-712EEF6F24EE}"/>
                </a:ext>
              </a:extLst>
            </p:cNvPr>
            <p:cNvSpPr/>
            <p:nvPr/>
          </p:nvSpPr>
          <p:spPr>
            <a:xfrm>
              <a:off x="3759516"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2E9C6BC9-662D-4E5C-8A88-54C4335CBB74}"/>
                </a:ext>
              </a:extLst>
            </p:cNvPr>
            <p:cNvSpPr/>
            <p:nvPr/>
          </p:nvSpPr>
          <p:spPr>
            <a:xfrm>
              <a:off x="4038599" y="2525076"/>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solidFill>
              <a:srgbClr val="041E42"/>
            </a:solidFill>
            <a:ln w="9525"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F4C2CA2F-01B5-4478-A53B-1CF5EC638CB3}"/>
                </a:ext>
              </a:extLst>
            </p:cNvPr>
            <p:cNvSpPr/>
            <p:nvPr/>
          </p:nvSpPr>
          <p:spPr>
            <a:xfrm>
              <a:off x="4338637"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A8D0DA52-9BDF-4967-AE68-C276DE048318}"/>
                </a:ext>
              </a:extLst>
            </p:cNvPr>
            <p:cNvSpPr/>
            <p:nvPr/>
          </p:nvSpPr>
          <p:spPr>
            <a:xfrm>
              <a:off x="4502467" y="2545079"/>
              <a:ext cx="342900" cy="368617"/>
            </a:xfrm>
            <a:custGeom>
              <a:avLst/>
              <a:gdLst>
                <a:gd name="connsiteX0" fmla="*/ 136207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2 w 342900"/>
                <a:gd name="connsiteY4" fmla="*/ 290512 h 368617"/>
                <a:gd name="connsiteX5" fmla="*/ 96202 w 342900"/>
                <a:gd name="connsiteY5" fmla="*/ 290512 h 368617"/>
                <a:gd name="connsiteX6" fmla="*/ 69532 w 342900"/>
                <a:gd name="connsiteY6" fmla="*/ 368618 h 368617"/>
                <a:gd name="connsiteX7" fmla="*/ 0 w 342900"/>
                <a:gd name="connsiteY7" fmla="*/ 368618 h 368617"/>
                <a:gd name="connsiteX8" fmla="*/ 136207 w 342900"/>
                <a:gd name="connsiteY8" fmla="*/ 0 h 368617"/>
                <a:gd name="connsiteX9" fmla="*/ 116205 w 342900"/>
                <a:gd name="connsiteY9" fmla="*/ 231458 h 368617"/>
                <a:gd name="connsiteX10" fmla="*/ 223838 w 342900"/>
                <a:gd name="connsiteY10" fmla="*/ 231458 h 368617"/>
                <a:gd name="connsiteX11" fmla="*/ 170497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7" y="0"/>
                  </a:moveTo>
                  <a:lnTo>
                    <a:pt x="205740" y="0"/>
                  </a:lnTo>
                  <a:lnTo>
                    <a:pt x="342900" y="368618"/>
                  </a:lnTo>
                  <a:lnTo>
                    <a:pt x="271463" y="368618"/>
                  </a:lnTo>
                  <a:lnTo>
                    <a:pt x="244792" y="290512"/>
                  </a:lnTo>
                  <a:lnTo>
                    <a:pt x="96202" y="290512"/>
                  </a:lnTo>
                  <a:lnTo>
                    <a:pt x="69532" y="368618"/>
                  </a:lnTo>
                  <a:lnTo>
                    <a:pt x="0" y="368618"/>
                  </a:lnTo>
                  <a:lnTo>
                    <a:pt x="136207"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01D427AA-EF4F-497A-95CD-4FF78F76818D}"/>
                </a:ext>
              </a:extLst>
            </p:cNvPr>
            <p:cNvSpPr/>
            <p:nvPr/>
          </p:nvSpPr>
          <p:spPr>
            <a:xfrm>
              <a:off x="490061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solidFill>
              <a:srgbClr val="041E42"/>
            </a:solidFill>
            <a:ln w="9525"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29C01A19-B849-4755-83A1-8169146FDD8A}"/>
                </a:ext>
              </a:extLst>
            </p:cNvPr>
            <p:cNvSpPr/>
            <p:nvPr/>
          </p:nvSpPr>
          <p:spPr>
            <a:xfrm>
              <a:off x="502919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3E07A2E1-94AD-4E56-81DF-85CDFA6DDAC1}"/>
                </a:ext>
              </a:extLst>
            </p:cNvPr>
            <p:cNvSpPr/>
            <p:nvPr/>
          </p:nvSpPr>
          <p:spPr>
            <a:xfrm>
              <a:off x="530637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3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3" y="0"/>
                  </a:lnTo>
                  <a:lnTo>
                    <a:pt x="127635" y="81915"/>
                  </a:lnTo>
                  <a:lnTo>
                    <a:pt x="128588" y="81915"/>
                  </a:lnTo>
                  <a:lnTo>
                    <a:pt x="178117"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ED4D0E4D-3CB8-4687-86D7-0E29B91FA0F9}"/>
                </a:ext>
              </a:extLst>
            </p:cNvPr>
            <p:cNvSpPr/>
            <p:nvPr/>
          </p:nvSpPr>
          <p:spPr>
            <a:xfrm>
              <a:off x="559496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5735"/>
                    <a:pt x="59072" y="193358"/>
                  </a:cubicBezTo>
                  <a:cubicBezTo>
                    <a:pt x="59072" y="217170"/>
                    <a:pt x="76217" y="232410"/>
                    <a:pt x="103839" y="232410"/>
                  </a:cubicBezTo>
                  <a:close/>
                </a:path>
              </a:pathLst>
            </a:custGeom>
            <a:solidFill>
              <a:srgbClr val="041E42"/>
            </a:solidFill>
            <a:ln w="9525"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0AD918BA-8BBB-4F7F-9091-E0176652317B}"/>
                </a:ext>
              </a:extLst>
            </p:cNvPr>
            <p:cNvSpPr/>
            <p:nvPr/>
          </p:nvSpPr>
          <p:spPr>
            <a:xfrm>
              <a:off x="5900737"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9054AC0A-AEBF-46CF-8034-8228FBBE08BD}"/>
                </a:ext>
              </a:extLst>
            </p:cNvPr>
            <p:cNvSpPr/>
            <p:nvPr/>
          </p:nvSpPr>
          <p:spPr>
            <a:xfrm>
              <a:off x="619505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solidFill>
              <a:srgbClr val="041E42"/>
            </a:solidFill>
            <a:ln w="9525"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9A1D754B-53E5-41E4-86B9-96B02A3DFA82}"/>
                </a:ext>
              </a:extLst>
            </p:cNvPr>
            <p:cNvSpPr/>
            <p:nvPr/>
          </p:nvSpPr>
          <p:spPr>
            <a:xfrm>
              <a:off x="651128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7" y="53340"/>
                    <a:pt x="242887" y="135255"/>
                  </a:cubicBezTo>
                  <a:cubicBezTo>
                    <a:pt x="242887" y="143828"/>
                    <a:pt x="241935" y="153353"/>
                    <a:pt x="241935" y="160972"/>
                  </a:cubicBezTo>
                  <a:lnTo>
                    <a:pt x="62865" y="160972"/>
                  </a:lnTo>
                  <a:cubicBezTo>
                    <a:pt x="69532" y="201930"/>
                    <a:pt x="94297" y="225743"/>
                    <a:pt x="132397" y="225743"/>
                  </a:cubicBezTo>
                  <a:cubicBezTo>
                    <a:pt x="157162" y="225743"/>
                    <a:pt x="177165" y="216218"/>
                    <a:pt x="198120" y="194310"/>
                  </a:cubicBezTo>
                  <a:lnTo>
                    <a:pt x="237172" y="235268"/>
                  </a:lnTo>
                  <a:cubicBezTo>
                    <a:pt x="206692" y="264795"/>
                    <a:pt x="172403" y="279083"/>
                    <a:pt x="132397" y="279083"/>
                  </a:cubicBezTo>
                  <a:close/>
                  <a:moveTo>
                    <a:pt x="62865" y="115253"/>
                  </a:moveTo>
                  <a:lnTo>
                    <a:pt x="183833" y="115253"/>
                  </a:lnTo>
                  <a:cubicBezTo>
                    <a:pt x="180975" y="74295"/>
                    <a:pt x="160020" y="50482"/>
                    <a:pt x="124778" y="50482"/>
                  </a:cubicBezTo>
                  <a:cubicBezTo>
                    <a:pt x="90488" y="50482"/>
                    <a:pt x="67628" y="74295"/>
                    <a:pt x="62865" y="115253"/>
                  </a:cubicBezTo>
                  <a:close/>
                </a:path>
              </a:pathLst>
            </a:custGeom>
            <a:solidFill>
              <a:srgbClr val="041E42"/>
            </a:solidFill>
            <a:ln w="9525"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5BA97C54-4CDE-4F19-A0EF-34304C636D64}"/>
                </a:ext>
              </a:extLst>
            </p:cNvPr>
            <p:cNvSpPr/>
            <p:nvPr/>
          </p:nvSpPr>
          <p:spPr>
            <a:xfrm>
              <a:off x="682466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DA00F5C6-0E9E-44BE-8685-89A027089353}"/>
                </a:ext>
              </a:extLst>
            </p:cNvPr>
            <p:cNvSpPr/>
            <p:nvPr/>
          </p:nvSpPr>
          <p:spPr>
            <a:xfrm>
              <a:off x="7023734"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solidFill>
              <a:srgbClr val="041E42"/>
            </a:solidFill>
            <a:ln w="9525"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99F6E5FB-FA8D-4B39-8ABB-F6835FC32D7E}"/>
                </a:ext>
              </a:extLst>
            </p:cNvPr>
            <p:cNvSpPr/>
            <p:nvPr/>
          </p:nvSpPr>
          <p:spPr>
            <a:xfrm>
              <a:off x="723328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66540D99-7943-4ABE-9EDD-BA2867A3F32D}"/>
                </a:ext>
              </a:extLst>
            </p:cNvPr>
            <p:cNvSpPr/>
            <p:nvPr/>
          </p:nvSpPr>
          <p:spPr>
            <a:xfrm>
              <a:off x="7605712"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51431806-01BD-43BA-84F7-F3A7E5577852}"/>
                </a:ext>
              </a:extLst>
            </p:cNvPr>
            <p:cNvSpPr/>
            <p:nvPr/>
          </p:nvSpPr>
          <p:spPr>
            <a:xfrm>
              <a:off x="790479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817FDE97-7C7C-4F23-B111-5A2F8EF99B8E}"/>
                </a:ext>
              </a:extLst>
            </p:cNvPr>
            <p:cNvSpPr/>
            <p:nvPr/>
          </p:nvSpPr>
          <p:spPr>
            <a:xfrm>
              <a:off x="802766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E28B486E-F332-4AD0-AE44-66584632EDC4}"/>
                </a:ext>
              </a:extLst>
            </p:cNvPr>
            <p:cNvSpPr/>
            <p:nvPr/>
          </p:nvSpPr>
          <p:spPr>
            <a:xfrm>
              <a:off x="831532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2" y="115253"/>
                  </a:lnTo>
                  <a:cubicBezTo>
                    <a:pt x="180975" y="74295"/>
                    <a:pt x="160020" y="50482"/>
                    <a:pt x="124777"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76770F8A-981C-4996-8818-F8541128F758}"/>
                </a:ext>
              </a:extLst>
            </p:cNvPr>
            <p:cNvSpPr/>
            <p:nvPr/>
          </p:nvSpPr>
          <p:spPr>
            <a:xfrm>
              <a:off x="862869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8952DA96-8D63-4AEE-A783-8B9510B2946D}"/>
                </a:ext>
              </a:extLst>
            </p:cNvPr>
            <p:cNvSpPr/>
            <p:nvPr/>
          </p:nvSpPr>
          <p:spPr>
            <a:xfrm>
              <a:off x="8818244" y="2640329"/>
              <a:ext cx="205740" cy="280034"/>
            </a:xfrm>
            <a:custGeom>
              <a:avLst/>
              <a:gdLst>
                <a:gd name="connsiteX0" fmla="*/ 29528 w 205740"/>
                <a:gd name="connsiteY0" fmla="*/ 198120 h 280034"/>
                <a:gd name="connsiteX1" fmla="*/ 104775 w 205740"/>
                <a:gd name="connsiteY1" fmla="*/ 227647 h 280034"/>
                <a:gd name="connsiteX2" fmla="*/ 143828 w 205740"/>
                <a:gd name="connsiteY2" fmla="*/ 200978 h 280034"/>
                <a:gd name="connsiteX3" fmla="*/ 10478 w 205740"/>
                <a:gd name="connsiteY3" fmla="*/ 82868 h 280034"/>
                <a:gd name="connsiteX4" fmla="*/ 111443 w 205740"/>
                <a:gd name="connsiteY4" fmla="*/ 0 h 280034"/>
                <a:gd name="connsiteX5" fmla="*/ 203835 w 205740"/>
                <a:gd name="connsiteY5" fmla="*/ 27622 h 280034"/>
                <a:gd name="connsiteX6" fmla="*/ 174307 w 205740"/>
                <a:gd name="connsiteY6" fmla="*/ 76200 h 280034"/>
                <a:gd name="connsiteX7" fmla="*/ 110490 w 205740"/>
                <a:gd name="connsiteY7" fmla="*/ 52387 h 280034"/>
                <a:gd name="connsiteX8" fmla="*/ 72390 w 205740"/>
                <a:gd name="connsiteY8" fmla="*/ 77153 h 280034"/>
                <a:gd name="connsiteX9" fmla="*/ 205740 w 205740"/>
                <a:gd name="connsiteY9" fmla="*/ 195262 h 280034"/>
                <a:gd name="connsiteX10" fmla="*/ 102870 w 205740"/>
                <a:gd name="connsiteY10" fmla="*/ 280035 h 280034"/>
                <a:gd name="connsiteX11" fmla="*/ 0 w 205740"/>
                <a:gd name="connsiteY11" fmla="*/ 247650 h 280034"/>
                <a:gd name="connsiteX12" fmla="*/ 29528 w 205740"/>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4">
                  <a:moveTo>
                    <a:pt x="29528" y="198120"/>
                  </a:moveTo>
                  <a:cubicBezTo>
                    <a:pt x="56198" y="218122"/>
                    <a:pt x="80963" y="227647"/>
                    <a:pt x="104775" y="227647"/>
                  </a:cubicBezTo>
                  <a:cubicBezTo>
                    <a:pt x="127635" y="227647"/>
                    <a:pt x="143828" y="217170"/>
                    <a:pt x="143828" y="200978"/>
                  </a:cubicBezTo>
                  <a:cubicBezTo>
                    <a:pt x="143828" y="155258"/>
                    <a:pt x="10478" y="171450"/>
                    <a:pt x="10478" y="82868"/>
                  </a:cubicBezTo>
                  <a:cubicBezTo>
                    <a:pt x="10478" y="33338"/>
                    <a:pt x="51435" y="0"/>
                    <a:pt x="111443" y="0"/>
                  </a:cubicBezTo>
                  <a:cubicBezTo>
                    <a:pt x="143828"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8" y="280035"/>
                    <a:pt x="31432" y="268605"/>
                    <a:pt x="0" y="247650"/>
                  </a:cubicBezTo>
                  <a:lnTo>
                    <a:pt x="29528" y="198120"/>
                  </a:lnTo>
                  <a:close/>
                </a:path>
              </a:pathLst>
            </a:custGeom>
            <a:solidFill>
              <a:srgbClr val="041E42"/>
            </a:solidFill>
            <a:ln w="9525"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FEDC9B37-84AE-4091-ADA0-6522071A4290}"/>
                </a:ext>
              </a:extLst>
            </p:cNvPr>
            <p:cNvSpPr/>
            <p:nvPr/>
          </p:nvSpPr>
          <p:spPr>
            <a:xfrm>
              <a:off x="908208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E47DADB3-651E-478E-8321-DD34E93762E9}"/>
                </a:ext>
              </a:extLst>
            </p:cNvPr>
            <p:cNvSpPr/>
            <p:nvPr/>
          </p:nvSpPr>
          <p:spPr>
            <a:xfrm>
              <a:off x="9205912"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3A8733F6-9329-41AD-B92A-809B2C898D28}"/>
                </a:ext>
              </a:extLst>
            </p:cNvPr>
            <p:cNvSpPr/>
            <p:nvPr/>
          </p:nvSpPr>
          <p:spPr>
            <a:xfrm>
              <a:off x="9420224"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2 w 225742"/>
                <a:gd name="connsiteY21" fmla="*/ 307658 h 386714"/>
                <a:gd name="connsiteX22" fmla="*/ 164782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2 w 225742"/>
                <a:gd name="connsiteY26" fmla="*/ 72390 h 386714"/>
                <a:gd name="connsiteX27" fmla="*/ 135255 w 225742"/>
                <a:gd name="connsiteY27" fmla="*/ 36195 h 386714"/>
                <a:gd name="connsiteX28" fmla="*/ 172402 w 225742"/>
                <a:gd name="connsiteY28" fmla="*/ 0 h 386714"/>
                <a:gd name="connsiteX29" fmla="*/ 209550 w 225742"/>
                <a:gd name="connsiteY29" fmla="*/ 36195 h 386714"/>
                <a:gd name="connsiteX30" fmla="*/ 172402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2" y="340042"/>
                    <a:pt x="147638" y="328613"/>
                    <a:pt x="164782" y="307658"/>
                  </a:cubicBezTo>
                  <a:lnTo>
                    <a:pt x="164782" y="261938"/>
                  </a:lnTo>
                  <a:cubicBezTo>
                    <a:pt x="150495" y="258127"/>
                    <a:pt x="135255" y="257175"/>
                    <a:pt x="120968" y="257175"/>
                  </a:cubicBezTo>
                  <a:cubicBezTo>
                    <a:pt x="81915" y="257175"/>
                    <a:pt x="59055" y="273367"/>
                    <a:pt x="59055" y="300990"/>
                  </a:cubicBezTo>
                  <a:cubicBezTo>
                    <a:pt x="59055" y="324803"/>
                    <a:pt x="77152" y="340042"/>
                    <a:pt x="103823"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solidFill>
              <a:srgbClr val="041E42"/>
            </a:solidFill>
            <a:ln w="9525"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5FCA702E-1AED-4A52-A277-658246660454}"/>
                </a:ext>
              </a:extLst>
            </p:cNvPr>
            <p:cNvSpPr/>
            <p:nvPr/>
          </p:nvSpPr>
          <p:spPr>
            <a:xfrm>
              <a:off x="9694544"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F064F2E0-9155-4541-B260-F18FA14E6EFD}"/>
                </a:ext>
              </a:extLst>
            </p:cNvPr>
            <p:cNvSpPr/>
            <p:nvPr/>
          </p:nvSpPr>
          <p:spPr>
            <a:xfrm>
              <a:off x="2179319" y="3121341"/>
              <a:ext cx="292417" cy="369570"/>
            </a:xfrm>
            <a:custGeom>
              <a:avLst/>
              <a:gdLst>
                <a:gd name="connsiteX0" fmla="*/ 0 w 292417"/>
                <a:gd name="connsiteY0" fmla="*/ 0 h 369570"/>
                <a:gd name="connsiteX1" fmla="*/ 66675 w 292417"/>
                <a:gd name="connsiteY1" fmla="*/ 0 h 369570"/>
                <a:gd name="connsiteX2" fmla="*/ 230505 w 292417"/>
                <a:gd name="connsiteY2" fmla="*/ 257175 h 369570"/>
                <a:gd name="connsiteX3" fmla="*/ 231458 w 292417"/>
                <a:gd name="connsiteY3" fmla="*/ 257175 h 369570"/>
                <a:gd name="connsiteX4" fmla="*/ 229553 w 292417"/>
                <a:gd name="connsiteY4" fmla="*/ 0 h 369570"/>
                <a:gd name="connsiteX5" fmla="*/ 292418 w 292417"/>
                <a:gd name="connsiteY5" fmla="*/ 0 h 369570"/>
                <a:gd name="connsiteX6" fmla="*/ 292418 w 292417"/>
                <a:gd name="connsiteY6" fmla="*/ 368617 h 369570"/>
                <a:gd name="connsiteX7" fmla="*/ 227647 w 292417"/>
                <a:gd name="connsiteY7" fmla="*/ 368617 h 369570"/>
                <a:gd name="connsiteX8" fmla="*/ 63818 w 292417"/>
                <a:gd name="connsiteY8" fmla="*/ 110490 h 369570"/>
                <a:gd name="connsiteX9" fmla="*/ 62865 w 292417"/>
                <a:gd name="connsiteY9" fmla="*/ 110490 h 369570"/>
                <a:gd name="connsiteX10" fmla="*/ 63818 w 292417"/>
                <a:gd name="connsiteY10" fmla="*/ 369570 h 369570"/>
                <a:gd name="connsiteX11" fmla="*/ 0 w 292417"/>
                <a:gd name="connsiteY11" fmla="*/ 369570 h 369570"/>
                <a:gd name="connsiteX12" fmla="*/ 0 w 292417"/>
                <a:gd name="connsiteY12" fmla="*/ 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417" h="369570">
                  <a:moveTo>
                    <a:pt x="0" y="0"/>
                  </a:moveTo>
                  <a:lnTo>
                    <a:pt x="66675" y="0"/>
                  </a:lnTo>
                  <a:lnTo>
                    <a:pt x="230505" y="257175"/>
                  </a:lnTo>
                  <a:lnTo>
                    <a:pt x="231458" y="257175"/>
                  </a:lnTo>
                  <a:lnTo>
                    <a:pt x="229553" y="0"/>
                  </a:lnTo>
                  <a:lnTo>
                    <a:pt x="292418" y="0"/>
                  </a:lnTo>
                  <a:lnTo>
                    <a:pt x="292418" y="368617"/>
                  </a:lnTo>
                  <a:lnTo>
                    <a:pt x="227647" y="368617"/>
                  </a:lnTo>
                  <a:lnTo>
                    <a:pt x="63818" y="110490"/>
                  </a:lnTo>
                  <a:lnTo>
                    <a:pt x="62865" y="110490"/>
                  </a:lnTo>
                  <a:lnTo>
                    <a:pt x="63818" y="369570"/>
                  </a:lnTo>
                  <a:lnTo>
                    <a:pt x="0" y="369570"/>
                  </a:lnTo>
                  <a:lnTo>
                    <a:pt x="0" y="0"/>
                  </a:lnTo>
                  <a:close/>
                </a:path>
              </a:pathLst>
            </a:custGeom>
            <a:grpFill/>
            <a:ln w="9525"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2C1605C6-CD63-494F-B7C2-C304F28B311B}"/>
                </a:ext>
              </a:extLst>
            </p:cNvPr>
            <p:cNvSpPr/>
            <p:nvPr/>
          </p:nvSpPr>
          <p:spPr>
            <a:xfrm>
              <a:off x="2543174"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3 w 225742"/>
                <a:gd name="connsiteY15" fmla="*/ 232410 h 279082"/>
                <a:gd name="connsiteX16" fmla="*/ 164783 w 225742"/>
                <a:gd name="connsiteY16" fmla="*/ 200025 h 279082"/>
                <a:gd name="connsiteX17" fmla="*/ 164783 w 225742"/>
                <a:gd name="connsiteY17" fmla="*/ 153352 h 279082"/>
                <a:gd name="connsiteX18" fmla="*/ 120967 w 225742"/>
                <a:gd name="connsiteY18" fmla="*/ 148590 h 279082"/>
                <a:gd name="connsiteX19" fmla="*/ 59055 w 225742"/>
                <a:gd name="connsiteY19" fmla="*/ 192405 h 279082"/>
                <a:gd name="connsiteX20" fmla="*/ 103823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7" y="52388"/>
                  </a:cubicBezTo>
                  <a:cubicBezTo>
                    <a:pt x="83820" y="52388"/>
                    <a:pt x="60008" y="57150"/>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3" y="232410"/>
                  </a:moveTo>
                  <a:cubicBezTo>
                    <a:pt x="126683" y="232410"/>
                    <a:pt x="147638" y="220980"/>
                    <a:pt x="164783" y="200025"/>
                  </a:cubicBezTo>
                  <a:lnTo>
                    <a:pt x="164783" y="153352"/>
                  </a:lnTo>
                  <a:cubicBezTo>
                    <a:pt x="150495" y="149542"/>
                    <a:pt x="135255" y="148590"/>
                    <a:pt x="120967" y="148590"/>
                  </a:cubicBezTo>
                  <a:cubicBezTo>
                    <a:pt x="81915" y="148590"/>
                    <a:pt x="59055" y="164783"/>
                    <a:pt x="59055" y="192405"/>
                  </a:cubicBezTo>
                  <a:cubicBezTo>
                    <a:pt x="59055" y="217170"/>
                    <a:pt x="76200" y="232410"/>
                    <a:pt x="103823" y="232410"/>
                  </a:cubicBezTo>
                  <a:close/>
                </a:path>
              </a:pathLst>
            </a:custGeom>
            <a:grpFill/>
            <a:ln w="9525"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309B1DDE-2694-49F8-81C4-F1837332B300}"/>
                </a:ext>
              </a:extLst>
            </p:cNvPr>
            <p:cNvSpPr/>
            <p:nvPr/>
          </p:nvSpPr>
          <p:spPr>
            <a:xfrm>
              <a:off x="281749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4196F32E-7CB9-47FC-AFDF-FF8465027F81}"/>
                </a:ext>
              </a:extLst>
            </p:cNvPr>
            <p:cNvSpPr/>
            <p:nvPr/>
          </p:nvSpPr>
          <p:spPr>
            <a:xfrm>
              <a:off x="3038474"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8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8"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C0EF5459-EC18-44CF-9CFC-02A63CE6CE2C}"/>
                </a:ext>
              </a:extLst>
            </p:cNvPr>
            <p:cNvSpPr/>
            <p:nvPr/>
          </p:nvSpPr>
          <p:spPr>
            <a:xfrm>
              <a:off x="3348989" y="3216591"/>
              <a:ext cx="160019" cy="273367"/>
            </a:xfrm>
            <a:custGeom>
              <a:avLst/>
              <a:gdLst>
                <a:gd name="connsiteX0" fmla="*/ 160020 w 160019"/>
                <a:gd name="connsiteY0" fmla="*/ 5715 h 273367"/>
                <a:gd name="connsiteX1" fmla="*/ 150495 w 160019"/>
                <a:gd name="connsiteY1" fmla="*/ 69533 h 273367"/>
                <a:gd name="connsiteX2" fmla="*/ 116205 w 160019"/>
                <a:gd name="connsiteY2" fmla="*/ 60960 h 273367"/>
                <a:gd name="connsiteX3" fmla="*/ 61913 w 160019"/>
                <a:gd name="connsiteY3" fmla="*/ 136208 h 273367"/>
                <a:gd name="connsiteX4" fmla="*/ 61913 w 160019"/>
                <a:gd name="connsiteY4" fmla="*/ 273367 h 273367"/>
                <a:gd name="connsiteX5" fmla="*/ 0 w 160019"/>
                <a:gd name="connsiteY5" fmla="*/ 273367 h 273367"/>
                <a:gd name="connsiteX6" fmla="*/ 0 w 160019"/>
                <a:gd name="connsiteY6" fmla="*/ 6668 h 273367"/>
                <a:gd name="connsiteX7" fmla="*/ 60960 w 160019"/>
                <a:gd name="connsiteY7" fmla="*/ 6668 h 273367"/>
                <a:gd name="connsiteX8" fmla="*/ 60960 w 160019"/>
                <a:gd name="connsiteY8" fmla="*/ 40005 h 273367"/>
                <a:gd name="connsiteX9" fmla="*/ 61913 w 160019"/>
                <a:gd name="connsiteY9" fmla="*/ 40005 h 273367"/>
                <a:gd name="connsiteX10" fmla="*/ 131445 w 160019"/>
                <a:gd name="connsiteY10" fmla="*/ 0 h 273367"/>
                <a:gd name="connsiteX11" fmla="*/ 160020 w 160019"/>
                <a:gd name="connsiteY11" fmla="*/ 57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3367">
                  <a:moveTo>
                    <a:pt x="160020" y="5715"/>
                  </a:moveTo>
                  <a:lnTo>
                    <a:pt x="150495" y="69533"/>
                  </a:lnTo>
                  <a:cubicBezTo>
                    <a:pt x="140970" y="64770"/>
                    <a:pt x="129540" y="60960"/>
                    <a:pt x="116205" y="60960"/>
                  </a:cubicBezTo>
                  <a:cubicBezTo>
                    <a:pt x="73342" y="60960"/>
                    <a:pt x="61913" y="95250"/>
                    <a:pt x="61913" y="136208"/>
                  </a:cubicBezTo>
                  <a:lnTo>
                    <a:pt x="61913" y="273367"/>
                  </a:lnTo>
                  <a:lnTo>
                    <a:pt x="0" y="273367"/>
                  </a:lnTo>
                  <a:lnTo>
                    <a:pt x="0" y="6668"/>
                  </a:lnTo>
                  <a:lnTo>
                    <a:pt x="60960" y="6668"/>
                  </a:lnTo>
                  <a:lnTo>
                    <a:pt x="60960" y="40005"/>
                  </a:lnTo>
                  <a:lnTo>
                    <a:pt x="61913" y="40005"/>
                  </a:lnTo>
                  <a:cubicBezTo>
                    <a:pt x="76200" y="15240"/>
                    <a:pt x="100965" y="0"/>
                    <a:pt x="131445" y="0"/>
                  </a:cubicBezTo>
                  <a:cubicBezTo>
                    <a:pt x="139065" y="0"/>
                    <a:pt x="150495" y="1905"/>
                    <a:pt x="160020" y="5715"/>
                  </a:cubicBezTo>
                  <a:close/>
                </a:path>
              </a:pathLst>
            </a:custGeom>
            <a:grpFill/>
            <a:ln w="9525"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48B8EE88-A7E2-4090-BB8B-DA3499375F82}"/>
                </a:ext>
              </a:extLst>
            </p:cNvPr>
            <p:cNvSpPr/>
            <p:nvPr/>
          </p:nvSpPr>
          <p:spPr>
            <a:xfrm>
              <a:off x="3548062" y="3224212"/>
              <a:ext cx="376237" cy="266700"/>
            </a:xfrm>
            <a:custGeom>
              <a:avLst/>
              <a:gdLst>
                <a:gd name="connsiteX0" fmla="*/ 376238 w 376237"/>
                <a:gd name="connsiteY0" fmla="*/ 0 h 266700"/>
                <a:gd name="connsiteX1" fmla="*/ 297180 w 376237"/>
                <a:gd name="connsiteY1" fmla="*/ 266700 h 266700"/>
                <a:gd name="connsiteX2" fmla="*/ 237172 w 376237"/>
                <a:gd name="connsiteY2" fmla="*/ 266700 h 266700"/>
                <a:gd name="connsiteX3" fmla="*/ 188595 w 376237"/>
                <a:gd name="connsiteY3" fmla="*/ 81915 h 266700"/>
                <a:gd name="connsiteX4" fmla="*/ 187642 w 376237"/>
                <a:gd name="connsiteY4" fmla="*/ 81915 h 266700"/>
                <a:gd name="connsiteX5" fmla="*/ 139065 w 376237"/>
                <a:gd name="connsiteY5" fmla="*/ 266700 h 266700"/>
                <a:gd name="connsiteX6" fmla="*/ 79058 w 376237"/>
                <a:gd name="connsiteY6" fmla="*/ 266700 h 266700"/>
                <a:gd name="connsiteX7" fmla="*/ 0 w 376237"/>
                <a:gd name="connsiteY7" fmla="*/ 0 h 266700"/>
                <a:gd name="connsiteX8" fmla="*/ 65722 w 376237"/>
                <a:gd name="connsiteY8" fmla="*/ 0 h 266700"/>
                <a:gd name="connsiteX9" fmla="*/ 111442 w 376237"/>
                <a:gd name="connsiteY9" fmla="*/ 180022 h 266700"/>
                <a:gd name="connsiteX10" fmla="*/ 112395 w 376237"/>
                <a:gd name="connsiteY10" fmla="*/ 180022 h 266700"/>
                <a:gd name="connsiteX11" fmla="*/ 160020 w 376237"/>
                <a:gd name="connsiteY11" fmla="*/ 0 h 266700"/>
                <a:gd name="connsiteX12" fmla="*/ 217170 w 376237"/>
                <a:gd name="connsiteY12" fmla="*/ 0 h 266700"/>
                <a:gd name="connsiteX13" fmla="*/ 265747 w 376237"/>
                <a:gd name="connsiteY13" fmla="*/ 180022 h 266700"/>
                <a:gd name="connsiteX14" fmla="*/ 266700 w 376237"/>
                <a:gd name="connsiteY14" fmla="*/ 180022 h 266700"/>
                <a:gd name="connsiteX15" fmla="*/ 311467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2" y="266700"/>
                  </a:lnTo>
                  <a:lnTo>
                    <a:pt x="188595" y="81915"/>
                  </a:lnTo>
                  <a:lnTo>
                    <a:pt x="187642" y="81915"/>
                  </a:lnTo>
                  <a:lnTo>
                    <a:pt x="139065" y="266700"/>
                  </a:lnTo>
                  <a:lnTo>
                    <a:pt x="79058" y="266700"/>
                  </a:lnTo>
                  <a:lnTo>
                    <a:pt x="0" y="0"/>
                  </a:lnTo>
                  <a:lnTo>
                    <a:pt x="65722" y="0"/>
                  </a:lnTo>
                  <a:lnTo>
                    <a:pt x="111442" y="180022"/>
                  </a:lnTo>
                  <a:lnTo>
                    <a:pt x="112395" y="180022"/>
                  </a:lnTo>
                  <a:lnTo>
                    <a:pt x="160020" y="0"/>
                  </a:lnTo>
                  <a:lnTo>
                    <a:pt x="217170" y="0"/>
                  </a:lnTo>
                  <a:lnTo>
                    <a:pt x="265747" y="180022"/>
                  </a:lnTo>
                  <a:lnTo>
                    <a:pt x="266700" y="180022"/>
                  </a:lnTo>
                  <a:lnTo>
                    <a:pt x="311467" y="0"/>
                  </a:lnTo>
                  <a:lnTo>
                    <a:pt x="376238" y="0"/>
                  </a:lnTo>
                  <a:close/>
                </a:path>
              </a:pathLst>
            </a:custGeom>
            <a:grpFill/>
            <a:ln w="9525"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CC8EA729-851E-4A2C-98C2-127E02C1B3B1}"/>
                </a:ext>
              </a:extLst>
            </p:cNvPr>
            <p:cNvSpPr/>
            <p:nvPr/>
          </p:nvSpPr>
          <p:spPr>
            <a:xfrm>
              <a:off x="3970971"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512EC182-8BFD-4766-9C12-FCC163B21549}"/>
                </a:ext>
              </a:extLst>
            </p:cNvPr>
            <p:cNvSpPr/>
            <p:nvPr/>
          </p:nvSpPr>
          <p:spPr>
            <a:xfrm>
              <a:off x="409955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8EE5DFB7-9C38-4ACC-8564-7CDEEF29E02A}"/>
                </a:ext>
              </a:extLst>
            </p:cNvPr>
            <p:cNvSpPr/>
            <p:nvPr/>
          </p:nvSpPr>
          <p:spPr>
            <a:xfrm>
              <a:off x="434625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4448E9B8-E9C8-4773-B9B4-13D81A0E7271}"/>
                </a:ext>
              </a:extLst>
            </p:cNvPr>
            <p:cNvSpPr/>
            <p:nvPr/>
          </p:nvSpPr>
          <p:spPr>
            <a:xfrm>
              <a:off x="4601527"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3" y="279083"/>
                    <a:pt x="132397" y="279083"/>
                  </a:cubicBezTo>
                  <a:close/>
                  <a:moveTo>
                    <a:pt x="62865" y="115252"/>
                  </a:moveTo>
                  <a:lnTo>
                    <a:pt x="183832" y="115252"/>
                  </a:lnTo>
                  <a:cubicBezTo>
                    <a:pt x="180975" y="74295"/>
                    <a:pt x="160020" y="50482"/>
                    <a:pt x="124778" y="50482"/>
                  </a:cubicBezTo>
                  <a:cubicBezTo>
                    <a:pt x="89535" y="50482"/>
                    <a:pt x="67628" y="74295"/>
                    <a:pt x="62865" y="115252"/>
                  </a:cubicBezTo>
                  <a:close/>
                </a:path>
              </a:pathLst>
            </a:custGeom>
            <a:grpFill/>
            <a:ln w="9525"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4EA07D50-607E-451B-AA96-BD2917640699}"/>
                </a:ext>
              </a:extLst>
            </p:cNvPr>
            <p:cNvSpPr/>
            <p:nvPr/>
          </p:nvSpPr>
          <p:spPr>
            <a:xfrm>
              <a:off x="4913946"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8"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ECBD8CB5-159F-4F84-ABA1-89C7C559A0D1}"/>
                </a:ext>
              </a:extLst>
            </p:cNvPr>
            <p:cNvSpPr/>
            <p:nvPr/>
          </p:nvSpPr>
          <p:spPr>
            <a:xfrm>
              <a:off x="519874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5F592686-BFB5-4785-BA34-2F9F1DB5E614}"/>
                </a:ext>
              </a:extLst>
            </p:cNvPr>
            <p:cNvSpPr/>
            <p:nvPr/>
          </p:nvSpPr>
          <p:spPr>
            <a:xfrm>
              <a:off x="5454967"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13195447-69FC-41E5-9AEB-3496843AE771}"/>
                </a:ext>
              </a:extLst>
            </p:cNvPr>
            <p:cNvSpPr/>
            <p:nvPr/>
          </p:nvSpPr>
          <p:spPr>
            <a:xfrm>
              <a:off x="5733096"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657B3BFE-2C9E-43B5-A64A-4B26AE5283F9}"/>
                </a:ext>
              </a:extLst>
            </p:cNvPr>
            <p:cNvSpPr/>
            <p:nvPr/>
          </p:nvSpPr>
          <p:spPr>
            <a:xfrm>
              <a:off x="6023609"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3 w 225742"/>
                <a:gd name="connsiteY16" fmla="*/ 200025 h 279082"/>
                <a:gd name="connsiteX17" fmla="*/ 164783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8" y="52388"/>
                  </a:cubicBezTo>
                  <a:cubicBezTo>
                    <a:pt x="83820" y="52388"/>
                    <a:pt x="60008"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3" y="232410"/>
                    <a:pt x="147638" y="220980"/>
                    <a:pt x="164783" y="200025"/>
                  </a:cubicBezTo>
                  <a:lnTo>
                    <a:pt x="164783" y="153352"/>
                  </a:lnTo>
                  <a:cubicBezTo>
                    <a:pt x="150495" y="149542"/>
                    <a:pt x="135255" y="148590"/>
                    <a:pt x="120968" y="148590"/>
                  </a:cubicBezTo>
                  <a:cubicBezTo>
                    <a:pt x="81915" y="148590"/>
                    <a:pt x="59055" y="164783"/>
                    <a:pt x="59055" y="192405"/>
                  </a:cubicBezTo>
                  <a:cubicBezTo>
                    <a:pt x="60008" y="217170"/>
                    <a:pt x="77153" y="232410"/>
                    <a:pt x="103822" y="232410"/>
                  </a:cubicBezTo>
                  <a:close/>
                </a:path>
              </a:pathLst>
            </a:custGeom>
            <a:grpFill/>
            <a:ln w="9525"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F240CC88-C059-4DB8-8B15-C3EA467D1252}"/>
                </a:ext>
              </a:extLst>
            </p:cNvPr>
            <p:cNvSpPr/>
            <p:nvPr/>
          </p:nvSpPr>
          <p:spPr>
            <a:xfrm>
              <a:off x="6299834" y="3097529"/>
              <a:ext cx="162877" cy="391477"/>
            </a:xfrm>
            <a:custGeom>
              <a:avLst/>
              <a:gdLst>
                <a:gd name="connsiteX0" fmla="*/ 162878 w 162877"/>
                <a:gd name="connsiteY0" fmla="*/ 58103 h 391477"/>
                <a:gd name="connsiteX1" fmla="*/ 135255 w 162877"/>
                <a:gd name="connsiteY1" fmla="*/ 52388 h 391477"/>
                <a:gd name="connsiteX2" fmla="*/ 101918 w 162877"/>
                <a:gd name="connsiteY2" fmla="*/ 89535 h 391477"/>
                <a:gd name="connsiteX3" fmla="*/ 101918 w 162877"/>
                <a:gd name="connsiteY3" fmla="*/ 125730 h 391477"/>
                <a:gd name="connsiteX4" fmla="*/ 155258 w 162877"/>
                <a:gd name="connsiteY4" fmla="*/ 125730 h 391477"/>
                <a:gd name="connsiteX5" fmla="*/ 155258 w 162877"/>
                <a:gd name="connsiteY5" fmla="*/ 177165 h 391477"/>
                <a:gd name="connsiteX6" fmla="*/ 102870 w 162877"/>
                <a:gd name="connsiteY6" fmla="*/ 177165 h 391477"/>
                <a:gd name="connsiteX7" fmla="*/ 102870 w 162877"/>
                <a:gd name="connsiteY7" fmla="*/ 391478 h 391477"/>
                <a:gd name="connsiteX8" fmla="*/ 40958 w 162877"/>
                <a:gd name="connsiteY8" fmla="*/ 391478 h 391477"/>
                <a:gd name="connsiteX9" fmla="*/ 40958 w 162877"/>
                <a:gd name="connsiteY9" fmla="*/ 177165 h 391477"/>
                <a:gd name="connsiteX10" fmla="*/ 0 w 162877"/>
                <a:gd name="connsiteY10" fmla="*/ 177165 h 391477"/>
                <a:gd name="connsiteX11" fmla="*/ 0 w 162877"/>
                <a:gd name="connsiteY11" fmla="*/ 126683 h 391477"/>
                <a:gd name="connsiteX12" fmla="*/ 40958 w 162877"/>
                <a:gd name="connsiteY12" fmla="*/ 126683 h 391477"/>
                <a:gd name="connsiteX13" fmla="*/ 40958 w 162877"/>
                <a:gd name="connsiteY13" fmla="*/ 88583 h 391477"/>
                <a:gd name="connsiteX14" fmla="*/ 125730 w 162877"/>
                <a:gd name="connsiteY14" fmla="*/ 0 h 391477"/>
                <a:gd name="connsiteX15" fmla="*/ 162878 w 162877"/>
                <a:gd name="connsiteY15" fmla="*/ 5715 h 391477"/>
                <a:gd name="connsiteX16" fmla="*/ 162878 w 162877"/>
                <a:gd name="connsiteY16" fmla="*/ 58103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1477">
                  <a:moveTo>
                    <a:pt x="162878" y="58103"/>
                  </a:moveTo>
                  <a:cubicBezTo>
                    <a:pt x="154305" y="54293"/>
                    <a:pt x="144780" y="52388"/>
                    <a:pt x="135255" y="52388"/>
                  </a:cubicBezTo>
                  <a:cubicBezTo>
                    <a:pt x="111443" y="52388"/>
                    <a:pt x="101918" y="64770"/>
                    <a:pt x="101918" y="89535"/>
                  </a:cubicBezTo>
                  <a:lnTo>
                    <a:pt x="101918" y="125730"/>
                  </a:lnTo>
                  <a:lnTo>
                    <a:pt x="155258" y="125730"/>
                  </a:lnTo>
                  <a:lnTo>
                    <a:pt x="155258" y="177165"/>
                  </a:lnTo>
                  <a:lnTo>
                    <a:pt x="102870" y="177165"/>
                  </a:lnTo>
                  <a:lnTo>
                    <a:pt x="102870" y="391478"/>
                  </a:lnTo>
                  <a:lnTo>
                    <a:pt x="40958" y="391478"/>
                  </a:lnTo>
                  <a:lnTo>
                    <a:pt x="40958" y="177165"/>
                  </a:lnTo>
                  <a:lnTo>
                    <a:pt x="0" y="177165"/>
                  </a:lnTo>
                  <a:lnTo>
                    <a:pt x="0" y="126683"/>
                  </a:lnTo>
                  <a:lnTo>
                    <a:pt x="40958" y="126683"/>
                  </a:lnTo>
                  <a:lnTo>
                    <a:pt x="40958" y="88583"/>
                  </a:lnTo>
                  <a:cubicBezTo>
                    <a:pt x="40958" y="33338"/>
                    <a:pt x="65722" y="0"/>
                    <a:pt x="125730" y="0"/>
                  </a:cubicBezTo>
                  <a:cubicBezTo>
                    <a:pt x="139065" y="0"/>
                    <a:pt x="152400" y="1905"/>
                    <a:pt x="162878" y="5715"/>
                  </a:cubicBezTo>
                  <a:lnTo>
                    <a:pt x="162878" y="58103"/>
                  </a:lnTo>
                  <a:close/>
                </a:path>
              </a:pathLst>
            </a:custGeom>
            <a:grpFill/>
            <a:ln w="9525"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E1A76606-2902-47ED-9D44-751CDD8782CD}"/>
                </a:ext>
              </a:extLst>
            </p:cNvPr>
            <p:cNvSpPr/>
            <p:nvPr/>
          </p:nvSpPr>
          <p:spPr>
            <a:xfrm>
              <a:off x="649700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A87A53B9-29A4-4928-97E6-6701C1C88F37}"/>
                </a:ext>
              </a:extLst>
            </p:cNvPr>
            <p:cNvSpPr/>
            <p:nvPr/>
          </p:nvSpPr>
          <p:spPr>
            <a:xfrm>
              <a:off x="6725601"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F14B8F96-D578-4E53-AAF8-F83437769C39}"/>
                </a:ext>
              </a:extLst>
            </p:cNvPr>
            <p:cNvSpPr/>
            <p:nvPr/>
          </p:nvSpPr>
          <p:spPr>
            <a:xfrm>
              <a:off x="6861809" y="3105149"/>
              <a:ext cx="79057" cy="384809"/>
            </a:xfrm>
            <a:custGeom>
              <a:avLst/>
              <a:gdLst>
                <a:gd name="connsiteX0" fmla="*/ 79057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7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7" y="38100"/>
                  </a:moveTo>
                  <a:cubicBezTo>
                    <a:pt x="79057" y="60008"/>
                    <a:pt x="60960" y="76200"/>
                    <a:pt x="39052" y="76200"/>
                  </a:cubicBezTo>
                  <a:cubicBezTo>
                    <a:pt x="17145" y="76200"/>
                    <a:pt x="0" y="60008"/>
                    <a:pt x="0" y="38100"/>
                  </a:cubicBezTo>
                  <a:cubicBezTo>
                    <a:pt x="0" y="16192"/>
                    <a:pt x="18097" y="0"/>
                    <a:pt x="39052" y="0"/>
                  </a:cubicBezTo>
                  <a:cubicBezTo>
                    <a:pt x="60960" y="0"/>
                    <a:pt x="79057" y="16192"/>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0D71D4E3-088B-4F76-A8B6-D84D3B13F31E}"/>
                </a:ext>
              </a:extLst>
            </p:cNvPr>
            <p:cNvSpPr/>
            <p:nvPr/>
          </p:nvSpPr>
          <p:spPr>
            <a:xfrm>
              <a:off x="6998969"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85AD2F60-0DE0-4A16-B928-3C8580CA7D96}"/>
                </a:ext>
              </a:extLst>
            </p:cNvPr>
            <p:cNvSpPr/>
            <p:nvPr/>
          </p:nvSpPr>
          <p:spPr>
            <a:xfrm>
              <a:off x="7277099" y="3101339"/>
              <a:ext cx="229552" cy="389572"/>
            </a:xfrm>
            <a:custGeom>
              <a:avLst/>
              <a:gdLst>
                <a:gd name="connsiteX0" fmla="*/ 229552 w 229552"/>
                <a:gd name="connsiteY0" fmla="*/ 388620 h 389572"/>
                <a:gd name="connsiteX1" fmla="*/ 166688 w 229552"/>
                <a:gd name="connsiteY1" fmla="*/ 388620 h 389572"/>
                <a:gd name="connsiteX2" fmla="*/ 166688 w 229552"/>
                <a:gd name="connsiteY2" fmla="*/ 236220 h 389572"/>
                <a:gd name="connsiteX3" fmla="*/ 117157 w 229552"/>
                <a:gd name="connsiteY3" fmla="*/ 171450 h 389572"/>
                <a:gd name="connsiteX4" fmla="*/ 61913 w 229552"/>
                <a:gd name="connsiteY4" fmla="*/ 236220 h 389572"/>
                <a:gd name="connsiteX5" fmla="*/ 61913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2" y="388620"/>
                  </a:moveTo>
                  <a:lnTo>
                    <a:pt x="166688" y="388620"/>
                  </a:lnTo>
                  <a:lnTo>
                    <a:pt x="166688" y="236220"/>
                  </a:lnTo>
                  <a:cubicBezTo>
                    <a:pt x="166688" y="197168"/>
                    <a:pt x="154305" y="171450"/>
                    <a:pt x="117157"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2991D9FB-FE16-40AC-A00D-A211FFCE7B76}"/>
                </a:ext>
              </a:extLst>
            </p:cNvPr>
            <p:cNvSpPr/>
            <p:nvPr/>
          </p:nvSpPr>
          <p:spPr>
            <a:xfrm>
              <a:off x="7571422"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F62958D5-6F67-40AC-96CF-F145B8593268}"/>
                </a:ext>
              </a:extLst>
            </p:cNvPr>
            <p:cNvSpPr/>
            <p:nvPr/>
          </p:nvSpPr>
          <p:spPr>
            <a:xfrm>
              <a:off x="8041956" y="3122294"/>
              <a:ext cx="231457" cy="368617"/>
            </a:xfrm>
            <a:custGeom>
              <a:avLst/>
              <a:gdLst>
                <a:gd name="connsiteX0" fmla="*/ 231457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3" y="60007"/>
                  </a:lnTo>
                  <a:lnTo>
                    <a:pt x="65723" y="151447"/>
                  </a:lnTo>
                  <a:lnTo>
                    <a:pt x="189548" y="151447"/>
                  </a:lnTo>
                  <a:lnTo>
                    <a:pt x="189548" y="211455"/>
                  </a:lnTo>
                  <a:lnTo>
                    <a:pt x="65723" y="211455"/>
                  </a:lnTo>
                  <a:lnTo>
                    <a:pt x="65723"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257" name="Freihandform: Form 256">
              <a:extLst>
                <a:ext uri="{FF2B5EF4-FFF2-40B4-BE49-F238E27FC236}">
                  <a16:creationId xmlns:a16="http://schemas.microsoft.com/office/drawing/2014/main" id="{6FCB88FE-FC2B-4C7B-8EFE-67C14BA95FC9}"/>
                </a:ext>
              </a:extLst>
            </p:cNvPr>
            <p:cNvSpPr/>
            <p:nvPr/>
          </p:nvSpPr>
          <p:spPr>
            <a:xfrm>
              <a:off x="8285780" y="3217544"/>
              <a:ext cx="225758" cy="279082"/>
            </a:xfrm>
            <a:custGeom>
              <a:avLst/>
              <a:gdLst>
                <a:gd name="connsiteX0" fmla="*/ 114317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7 w 225758"/>
                <a:gd name="connsiteY4" fmla="*/ 67627 h 279082"/>
                <a:gd name="connsiteX5" fmla="*/ 24781 w 225758"/>
                <a:gd name="connsiteY5" fmla="*/ 15240 h 279082"/>
                <a:gd name="connsiteX6" fmla="*/ 112412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7 w 225758"/>
                <a:gd name="connsiteY13" fmla="*/ 194310 h 279082"/>
                <a:gd name="connsiteX14" fmla="*/ 114317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7" y="107633"/>
                  </a:moveTo>
                  <a:cubicBezTo>
                    <a:pt x="131462" y="107633"/>
                    <a:pt x="147654" y="108585"/>
                    <a:pt x="164799" y="113347"/>
                  </a:cubicBezTo>
                  <a:lnTo>
                    <a:pt x="164799" y="103822"/>
                  </a:lnTo>
                  <a:cubicBezTo>
                    <a:pt x="164799" y="69532"/>
                    <a:pt x="144796" y="52388"/>
                    <a:pt x="105744" y="52388"/>
                  </a:cubicBezTo>
                  <a:cubicBezTo>
                    <a:pt x="83837" y="52388"/>
                    <a:pt x="60024" y="57150"/>
                    <a:pt x="38117" y="67627"/>
                  </a:cubicBezTo>
                  <a:lnTo>
                    <a:pt x="24781" y="15240"/>
                  </a:lnTo>
                  <a:cubicBezTo>
                    <a:pt x="49546" y="5715"/>
                    <a:pt x="81931" y="0"/>
                    <a:pt x="112412" y="0"/>
                  </a:cubicBezTo>
                  <a:cubicBezTo>
                    <a:pt x="187659" y="0"/>
                    <a:pt x="225759" y="35242"/>
                    <a:pt x="225759" y="102870"/>
                  </a:cubicBezTo>
                  <a:lnTo>
                    <a:pt x="225759" y="273367"/>
                  </a:lnTo>
                  <a:lnTo>
                    <a:pt x="166704" y="273367"/>
                  </a:lnTo>
                  <a:lnTo>
                    <a:pt x="166704" y="244792"/>
                  </a:lnTo>
                  <a:lnTo>
                    <a:pt x="165751" y="244792"/>
                  </a:lnTo>
                  <a:cubicBezTo>
                    <a:pt x="142892" y="268605"/>
                    <a:pt x="119079" y="279083"/>
                    <a:pt x="87646" y="279083"/>
                  </a:cubicBezTo>
                  <a:cubicBezTo>
                    <a:pt x="34306" y="279083"/>
                    <a:pt x="17" y="245745"/>
                    <a:pt x="17" y="194310"/>
                  </a:cubicBezTo>
                  <a:cubicBezTo>
                    <a:pt x="-936" y="138113"/>
                    <a:pt x="39069" y="107633"/>
                    <a:pt x="114317" y="107633"/>
                  </a:cubicBezTo>
                  <a:close/>
                  <a:moveTo>
                    <a:pt x="103839" y="232410"/>
                  </a:moveTo>
                  <a:cubicBezTo>
                    <a:pt x="126699" y="232410"/>
                    <a:pt x="147654" y="220980"/>
                    <a:pt x="164799" y="200025"/>
                  </a:cubicBezTo>
                  <a:lnTo>
                    <a:pt x="164799" y="153352"/>
                  </a:lnTo>
                  <a:cubicBezTo>
                    <a:pt x="150512" y="149542"/>
                    <a:pt x="135271" y="148590"/>
                    <a:pt x="120984" y="148590"/>
                  </a:cubicBezTo>
                  <a:cubicBezTo>
                    <a:pt x="81931" y="148590"/>
                    <a:pt x="59071" y="164783"/>
                    <a:pt x="59071" y="192405"/>
                  </a:cubicBezTo>
                  <a:cubicBezTo>
                    <a:pt x="59071" y="217170"/>
                    <a:pt x="76217" y="232410"/>
                    <a:pt x="103839" y="232410"/>
                  </a:cubicBezTo>
                  <a:close/>
                </a:path>
              </a:pathLst>
            </a:custGeom>
            <a:grpFill/>
            <a:ln w="9525" cap="flat">
              <a:noFill/>
              <a:prstDash val="solid"/>
              <a:miter/>
            </a:ln>
          </p:spPr>
          <p:txBody>
            <a:bodyPr rtlCol="0" anchor="ctr"/>
            <a:lstStyle/>
            <a:p>
              <a:endParaRPr lang="de-DE"/>
            </a:p>
          </p:txBody>
        </p:sp>
        <p:sp>
          <p:nvSpPr>
            <p:cNvPr id="258" name="Freihandform: Form 257">
              <a:extLst>
                <a:ext uri="{FF2B5EF4-FFF2-40B4-BE49-F238E27FC236}">
                  <a16:creationId xmlns:a16="http://schemas.microsoft.com/office/drawing/2014/main" id="{2D22D1D0-D06B-4CB4-B0BE-30A0F4B6C416}"/>
                </a:ext>
              </a:extLst>
            </p:cNvPr>
            <p:cNvSpPr/>
            <p:nvPr/>
          </p:nvSpPr>
          <p:spPr>
            <a:xfrm>
              <a:off x="8590597"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259" name="Freihandform: Form 258">
              <a:extLst>
                <a:ext uri="{FF2B5EF4-FFF2-40B4-BE49-F238E27FC236}">
                  <a16:creationId xmlns:a16="http://schemas.microsoft.com/office/drawing/2014/main" id="{7955C418-962B-4E81-B4AF-4D7E47B13F84}"/>
                </a:ext>
              </a:extLst>
            </p:cNvPr>
            <p:cNvSpPr/>
            <p:nvPr/>
          </p:nvSpPr>
          <p:spPr>
            <a:xfrm>
              <a:off x="8870631"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8"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260" name="Freihandform: Form 259">
              <a:extLst>
                <a:ext uri="{FF2B5EF4-FFF2-40B4-BE49-F238E27FC236}">
                  <a16:creationId xmlns:a16="http://schemas.microsoft.com/office/drawing/2014/main" id="{95227E43-66E1-4916-A68E-C8A74303937A}"/>
                </a:ext>
              </a:extLst>
            </p:cNvPr>
            <p:cNvSpPr/>
            <p:nvPr/>
          </p:nvSpPr>
          <p:spPr>
            <a:xfrm>
              <a:off x="9180194"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61" name="Freihandform: Form 260">
              <a:extLst>
                <a:ext uri="{FF2B5EF4-FFF2-40B4-BE49-F238E27FC236}">
                  <a16:creationId xmlns:a16="http://schemas.microsoft.com/office/drawing/2014/main" id="{05D77419-1AE9-4EDE-89DB-419ADB1DB1F2}"/>
                </a:ext>
              </a:extLst>
            </p:cNvPr>
            <p:cNvSpPr/>
            <p:nvPr/>
          </p:nvSpPr>
          <p:spPr>
            <a:xfrm>
              <a:off x="9297351" y="3138487"/>
              <a:ext cx="165735" cy="358140"/>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8 w 165735"/>
                <a:gd name="connsiteY3" fmla="*/ 282892 h 358140"/>
                <a:gd name="connsiteX4" fmla="*/ 40958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3" y="303847"/>
                    <a:pt x="155258" y="300038"/>
                    <a:pt x="165735" y="295275"/>
                  </a:cubicBezTo>
                  <a:close/>
                </a:path>
              </a:pathLst>
            </a:custGeom>
            <a:grpFill/>
            <a:ln w="9525" cap="flat">
              <a:noFill/>
              <a:prstDash val="solid"/>
              <a:miter/>
            </a:ln>
          </p:spPr>
          <p:txBody>
            <a:bodyPr rtlCol="0" anchor="ctr"/>
            <a:lstStyle/>
            <a:p>
              <a:endParaRPr lang="de-DE"/>
            </a:p>
          </p:txBody>
        </p:sp>
        <p:sp>
          <p:nvSpPr>
            <p:cNvPr id="262" name="Freihandform: Form 261">
              <a:extLst>
                <a:ext uri="{FF2B5EF4-FFF2-40B4-BE49-F238E27FC236}">
                  <a16:creationId xmlns:a16="http://schemas.microsoft.com/office/drawing/2014/main" id="{3F7A0079-B088-48A7-A7BC-DB2BEEDA4B94}"/>
                </a:ext>
              </a:extLst>
            </p:cNvPr>
            <p:cNvSpPr/>
            <p:nvPr/>
          </p:nvSpPr>
          <p:spPr>
            <a:xfrm>
              <a:off x="9511664"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3 w 225742"/>
                <a:gd name="connsiteY7" fmla="*/ 210503 h 386715"/>
                <a:gd name="connsiteX8" fmla="*/ 225743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8 w 225742"/>
                <a:gd name="connsiteY15" fmla="*/ 72390 h 386715"/>
                <a:gd name="connsiteX16" fmla="*/ 26670 w 225742"/>
                <a:gd name="connsiteY16" fmla="*/ 36195 h 386715"/>
                <a:gd name="connsiteX17" fmla="*/ 63818 w 225742"/>
                <a:gd name="connsiteY17" fmla="*/ 0 h 386715"/>
                <a:gd name="connsiteX18" fmla="*/ 100965 w 225742"/>
                <a:gd name="connsiteY18" fmla="*/ 36195 h 386715"/>
                <a:gd name="connsiteX19" fmla="*/ 63818 w 225742"/>
                <a:gd name="connsiteY19" fmla="*/ 72390 h 386715"/>
                <a:gd name="connsiteX20" fmla="*/ 103823 w 225742"/>
                <a:gd name="connsiteY20" fmla="*/ 340042 h 386715"/>
                <a:gd name="connsiteX21" fmla="*/ 164783 w 225742"/>
                <a:gd name="connsiteY21" fmla="*/ 307658 h 386715"/>
                <a:gd name="connsiteX22" fmla="*/ 164783 w 225742"/>
                <a:gd name="connsiteY22" fmla="*/ 260985 h 386715"/>
                <a:gd name="connsiteX23" fmla="*/ 120968 w 225742"/>
                <a:gd name="connsiteY23" fmla="*/ 256222 h 386715"/>
                <a:gd name="connsiteX24" fmla="*/ 59055 w 225742"/>
                <a:gd name="connsiteY24" fmla="*/ 300038 h 386715"/>
                <a:gd name="connsiteX25" fmla="*/ 103823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3" y="107633"/>
                    <a:pt x="225743" y="142875"/>
                    <a:pt x="225743" y="210503"/>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0985"/>
                  </a:lnTo>
                  <a:cubicBezTo>
                    <a:pt x="150495" y="257175"/>
                    <a:pt x="135255" y="256222"/>
                    <a:pt x="120968" y="256222"/>
                  </a:cubicBezTo>
                  <a:cubicBezTo>
                    <a:pt x="81915" y="256222"/>
                    <a:pt x="59055" y="272415"/>
                    <a:pt x="59055" y="300038"/>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263" name="Freihandform: Form 262">
              <a:extLst>
                <a:ext uri="{FF2B5EF4-FFF2-40B4-BE49-F238E27FC236}">
                  <a16:creationId xmlns:a16="http://schemas.microsoft.com/office/drawing/2014/main" id="{580C545C-5D08-4EC8-8C0D-7E733B13B045}"/>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7109852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9144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388739" y="3431381"/>
            <a:ext cx="2678400" cy="2769394"/>
          </a:xfrm>
          <a:solidFill>
            <a:schemeClr val="bg1"/>
          </a:solidFill>
        </p:spPr>
        <p:txBody>
          <a:bodyPr wrap="square" lIns="180000" tIns="180000" rIns="18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292893" y="160153"/>
            <a:ext cx="250031"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292893" y="1131703"/>
            <a:ext cx="250031"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292893" y="1491963"/>
            <a:ext cx="250031"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292893" y="3292188"/>
            <a:ext cx="250031"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292893" y="6063963"/>
            <a:ext cx="250031"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292893" y="6495763"/>
            <a:ext cx="250031"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169567" y="-282035"/>
            <a:ext cx="333375" cy="102606"/>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4273057" y="-282036"/>
            <a:ext cx="333375" cy="102603"/>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4652949" y="-397424"/>
            <a:ext cx="93680" cy="333375"/>
            <a:chOff x="6416679" y="-397424"/>
            <a:chExt cx="124907"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8543829" y="-282039"/>
            <a:ext cx="333375" cy="1026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99556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D7243BC-0C37-4A77-A4F6-1871B0FA3EB3}"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388738" y="1631156"/>
            <a:ext cx="8368310"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388738" y="5690271"/>
            <a:ext cx="8368310"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151FE1DD-A4DE-4DE0-AB01-FD3BAC83F362}"/>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04239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EC91813-8A12-4B74-B023-07FF6B62A38D}"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388738" y="1631156"/>
            <a:ext cx="4102299"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38873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4654748" y="1631156"/>
            <a:ext cx="4102299"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465474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8" name="Textplatzhalter 9">
            <a:extLst>
              <a:ext uri="{FF2B5EF4-FFF2-40B4-BE49-F238E27FC236}">
                <a16:creationId xmlns:a16="http://schemas.microsoft.com/office/drawing/2014/main" id="{8144F7FD-28FD-444B-8ECE-FC43765B79DA}"/>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420908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8C0CE52-EFBA-4D14-8C3C-E7C54282558A}"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388738" y="1631156"/>
            <a:ext cx="2677319"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388738"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6079729" y="1631156"/>
            <a:ext cx="2677319"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6079729"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3234233" y="1631156"/>
            <a:ext cx="2677319"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3234233"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F2D9D4FD-EB70-4EB8-B80A-2EA29FBFE601}"/>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75031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16311ED-C47C-4004-8750-13A0205D7867}"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8366525"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3" name="Textplatzhalter 9">
            <a:extLst>
              <a:ext uri="{FF2B5EF4-FFF2-40B4-BE49-F238E27FC236}">
                <a16:creationId xmlns:a16="http://schemas.microsoft.com/office/drawing/2014/main" id="{F57BDCD3-0281-4244-8EA0-F5395782D85D}"/>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91023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FB57D49-C6B1-469F-ABB5-3C4399731CAD}"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4102300"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4654748" y="1631156"/>
            <a:ext cx="4102300" cy="4569619"/>
          </a:xfrm>
        </p:spPr>
        <p:txBody>
          <a:bodyPr/>
          <a:lstStyle/>
          <a:p>
            <a:pPr lvl="0"/>
            <a:r>
              <a:rPr lang="de-DE" dirty="0"/>
              <a:t> </a:t>
            </a:r>
          </a:p>
        </p:txBody>
      </p:sp>
      <p:sp>
        <p:nvSpPr>
          <p:cNvPr id="14" name="Textplatzhalter 9">
            <a:extLst>
              <a:ext uri="{FF2B5EF4-FFF2-40B4-BE49-F238E27FC236}">
                <a16:creationId xmlns:a16="http://schemas.microsoft.com/office/drawing/2014/main" id="{8B45CB1A-66FB-4C45-BAA6-D359C744CF90}"/>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55005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EC893FD-7A0B-443F-A25F-E3E7EF2F40C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6078646" y="1631156"/>
            <a:ext cx="2678400" cy="4569620"/>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388738" y="1631157"/>
            <a:ext cx="5522814"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9E5D2714-EC07-4974-BFC0-E1EEC11C5404}"/>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2351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Bl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tx1"/>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0EE06E4C-C356-497E-B8ED-9AF6F94CB5C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rgbClr val="266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1925060-7FCF-4CBC-B0DA-0731E3E98579}"/>
              </a:ext>
            </a:extLst>
          </p:cNvPr>
          <p:cNvSpPr/>
          <p:nvPr userDrawn="1"/>
        </p:nvSpPr>
        <p:spPr>
          <a:xfrm>
            <a:off x="388800" y="1196733"/>
            <a:ext cx="8757047" cy="72000"/>
          </a:xfrm>
          <a:prstGeom prst="rect">
            <a:avLst/>
          </a:prstGeom>
          <a:solidFill>
            <a:srgbClr val="266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292893" y="160153"/>
            <a:ext cx="250031"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292893" y="1131703"/>
            <a:ext cx="250031"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292893" y="1491963"/>
            <a:ext cx="250031"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292893" y="3292188"/>
            <a:ext cx="250031"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292893" y="6063963"/>
            <a:ext cx="250031"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292893" y="6495763"/>
            <a:ext cx="250031"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169567" y="-282035"/>
            <a:ext cx="333375" cy="102606"/>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4273057" y="-282036"/>
            <a:ext cx="333375" cy="102603"/>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4652949" y="-397424"/>
            <a:ext cx="93680" cy="333375"/>
            <a:chOff x="6416679" y="-397424"/>
            <a:chExt cx="124907"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8543829" y="-282039"/>
            <a:ext cx="333375" cy="1026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5" name="Textplatzhalter 9">
            <a:extLst>
              <a:ext uri="{FF2B5EF4-FFF2-40B4-BE49-F238E27FC236}">
                <a16:creationId xmlns:a16="http://schemas.microsoft.com/office/drawing/2014/main" id="{DD322FE5-6632-4CD2-99F1-1B9DDBF7139E}"/>
              </a:ext>
            </a:extLst>
          </p:cNvPr>
          <p:cNvSpPr>
            <a:spLocks noGrp="1"/>
          </p:cNvSpPr>
          <p:nvPr>
            <p:ph type="body" sz="quarter" idx="37"/>
          </p:nvPr>
        </p:nvSpPr>
        <p:spPr>
          <a:xfrm>
            <a:off x="388738" y="611950"/>
            <a:ext cx="5133289" cy="218586"/>
          </a:xfrm>
        </p:spPr>
        <p:txBody>
          <a:bodyPr wrap="square">
            <a:spAutoFit/>
          </a:bodyPr>
          <a:lstStyle>
            <a:lvl1pPr>
              <a:defRPr sz="1400">
                <a:solidFill>
                  <a:schemeClr val="tx2"/>
                </a:solidFill>
              </a:defRPr>
            </a:lvl1pPr>
          </a:lstStyle>
          <a:p>
            <a:pPr lvl="0"/>
            <a:r>
              <a:rPr lang="de-DE" dirty="0"/>
              <a:t>Mastertextformat bearbeiten</a:t>
            </a:r>
          </a:p>
        </p:txBody>
      </p:sp>
      <p:sp>
        <p:nvSpPr>
          <p:cNvPr id="42" name="Freihandform: Form 43">
            <a:extLst>
              <a:ext uri="{FF2B5EF4-FFF2-40B4-BE49-F238E27FC236}">
                <a16:creationId xmlns:a16="http://schemas.microsoft.com/office/drawing/2014/main" id="{394233FE-0765-F144-9C21-8B90F9046D33}"/>
              </a:ext>
            </a:extLst>
          </p:cNvPr>
          <p:cNvSpPr>
            <a:spLocks noChangeAspect="1"/>
          </p:cNvSpPr>
          <p:nvPr userDrawn="1"/>
        </p:nvSpPr>
        <p:spPr>
          <a:xfrm>
            <a:off x="7673724" y="296770"/>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357727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2C01891-A731-46AC-B793-39C681D04F21}"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0" name="Textplatzhalter 9">
            <a:extLst>
              <a:ext uri="{FF2B5EF4-FFF2-40B4-BE49-F238E27FC236}">
                <a16:creationId xmlns:a16="http://schemas.microsoft.com/office/drawing/2014/main" id="{92D675CD-AEF9-40D8-9E51-B443137C3F26}"/>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60379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7930836" y="6634667"/>
            <a:ext cx="519373" cy="107722"/>
          </a:xfrm>
        </p:spPr>
        <p:txBody>
          <a:bodyPr/>
          <a:lstStyle>
            <a:lvl1pPr>
              <a:defRPr>
                <a:latin typeface="+mn-lt"/>
              </a:defRPr>
            </a:lvl1pPr>
          </a:lstStyle>
          <a:p>
            <a:fld id="{6BA15B89-FB79-43AC-B64E-707B42477AA8}"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atin typeface="+mn-lt"/>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latin typeface="+mn-lt"/>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388738" y="1631156"/>
            <a:ext cx="8368310"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marL="0" marR="0" indent="0" algn="l" defTabSz="685800" rtl="0" eaLnBrk="1" fontAlgn="auto" latinLnBrk="0" hangingPunct="1">
              <a:lnSpc>
                <a:spcPct val="110000"/>
              </a:lnSpc>
              <a:spcBef>
                <a:spcPts val="0"/>
              </a:spcBef>
              <a:spcAft>
                <a:spcPts val="900"/>
              </a:spcAft>
              <a:buClrTx/>
              <a:buSzTx/>
              <a:buFont typeface="Arial" panose="020B0604020202020204" pitchFamily="34" charset="0"/>
              <a:buNone/>
              <a:tabLst/>
            </a:pPr>
            <a:endParaRPr kumimoji="0" lang="de-DE"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1872893" y="2835964"/>
            <a:ext cx="5400000" cy="2160000"/>
          </a:xfrm>
        </p:spPr>
        <p:txBody>
          <a:bodyPr rIns="0" anchor="ctr" anchorCtr="0">
            <a:normAutofit/>
          </a:bodyPr>
          <a:lstStyle>
            <a:lvl1pPr algn="ctr">
              <a:defRPr sz="1600" i="1">
                <a:solidFill>
                  <a:srgbClr val="041E42"/>
                </a:solidFill>
                <a:latin typeface="+mn-lt"/>
              </a:defRPr>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C6694BF9-6C56-4C82-A0DE-EEB0A7319BA2}"/>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0155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F206BE0-1D86-4E82-A030-5C11EDBEA34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chemeClr val="tx2"/>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chemeClr val="tx2"/>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chemeClr val="tx2"/>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chemeClr val="tx2"/>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chemeClr val="tx2"/>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4977143" y="1632185"/>
            <a:ext cx="3779905" cy="218586"/>
          </a:xfrm>
        </p:spPr>
        <p:txBody>
          <a:bodyPr wrap="square">
            <a:noAutofit/>
          </a:bodyPr>
          <a:lstStyle>
            <a:lvl1pPr>
              <a:defRPr sz="14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4654749" y="1632185"/>
            <a:ext cx="248466" cy="218586"/>
          </a:xfrm>
        </p:spPr>
        <p:txBody>
          <a:bodyPr wrap="none" rIns="0">
            <a:noAutofit/>
          </a:bodyPr>
          <a:lstStyle>
            <a:lvl1pPr>
              <a:defRPr sz="1400" b="1">
                <a:solidFill>
                  <a:schemeClr val="tx2"/>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4977143" y="2355534"/>
            <a:ext cx="3779905" cy="218586"/>
          </a:xfrm>
        </p:spPr>
        <p:txBody>
          <a:bodyPr wrap="square">
            <a:noAutofit/>
          </a:bodyPr>
          <a:lstStyle>
            <a:lvl1pPr>
              <a:defRPr sz="14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4654749" y="2355534"/>
            <a:ext cx="248466" cy="218586"/>
          </a:xfrm>
        </p:spPr>
        <p:txBody>
          <a:bodyPr wrap="none" rIns="0">
            <a:noAutofit/>
          </a:bodyPr>
          <a:lstStyle>
            <a:lvl1pPr>
              <a:defRPr sz="1400" b="1">
                <a:solidFill>
                  <a:schemeClr val="tx2"/>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4977143" y="4525581"/>
            <a:ext cx="3779905" cy="218586"/>
          </a:xfrm>
        </p:spPr>
        <p:txBody>
          <a:bodyPr wrap="square">
            <a:noAutofit/>
          </a:bodyPr>
          <a:lstStyle>
            <a:lvl1pPr>
              <a:defRPr sz="14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4654749" y="4525581"/>
            <a:ext cx="238591" cy="218586"/>
          </a:xfrm>
        </p:spPr>
        <p:txBody>
          <a:bodyPr wrap="none" rIns="0">
            <a:noAutofit/>
          </a:bodyPr>
          <a:lstStyle>
            <a:lvl1pPr>
              <a:defRPr sz="1400" b="1">
                <a:solidFill>
                  <a:schemeClr val="tx2"/>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4977143" y="3078883"/>
            <a:ext cx="3779905" cy="218586"/>
          </a:xfrm>
        </p:spPr>
        <p:txBody>
          <a:bodyPr wrap="square">
            <a:noAutofit/>
          </a:bodyPr>
          <a:lstStyle>
            <a:lvl1pPr>
              <a:defRPr sz="14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4654749" y="3078883"/>
            <a:ext cx="248466" cy="218586"/>
          </a:xfrm>
        </p:spPr>
        <p:txBody>
          <a:bodyPr wrap="none" rIns="0">
            <a:noAutofit/>
          </a:bodyPr>
          <a:lstStyle>
            <a:lvl1pPr>
              <a:defRPr sz="1400" b="1">
                <a:solidFill>
                  <a:schemeClr val="tx2"/>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4977143" y="3802232"/>
            <a:ext cx="3779905" cy="218586"/>
          </a:xfrm>
        </p:spPr>
        <p:txBody>
          <a:bodyPr wrap="square">
            <a:noAutofit/>
          </a:bodyPr>
          <a:lstStyle>
            <a:lvl1pPr>
              <a:defRPr sz="14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4654749" y="3802232"/>
            <a:ext cx="248466" cy="218586"/>
          </a:xfrm>
        </p:spPr>
        <p:txBody>
          <a:bodyPr wrap="none" rIns="0">
            <a:noAutofit/>
          </a:bodyPr>
          <a:lstStyle>
            <a:lvl1pPr>
              <a:defRPr sz="1400" b="1">
                <a:solidFill>
                  <a:schemeClr val="tx2"/>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4977143" y="5248931"/>
            <a:ext cx="3779905" cy="218586"/>
          </a:xfrm>
        </p:spPr>
        <p:txBody>
          <a:bodyPr wrap="square">
            <a:noAutofit/>
          </a:bodyPr>
          <a:lstStyle>
            <a:lvl1pPr>
              <a:defRPr sz="14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4654749" y="5248931"/>
            <a:ext cx="248466" cy="218586"/>
          </a:xfrm>
        </p:spPr>
        <p:txBody>
          <a:bodyPr wrap="none" rIns="0">
            <a:noAutofit/>
          </a:bodyPr>
          <a:lstStyle>
            <a:lvl1pPr>
              <a:defRPr sz="1400" b="1">
                <a:solidFill>
                  <a:schemeClr val="tx2"/>
                </a:solidFill>
              </a:defRPr>
            </a:lvl1pPr>
          </a:lstStyle>
          <a:p>
            <a:pPr lvl="0"/>
            <a:r>
              <a:rPr lang="de-DE" dirty="0"/>
              <a:t>12 </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chemeClr val="tx2"/>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632932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9A936904-323F-4EC7-8C1A-363CEE0C6095}"/>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Tree>
    <p:extLst>
      <p:ext uri="{BB962C8B-B14F-4D97-AF65-F5344CB8AC3E}">
        <p14:creationId xmlns:p14="http://schemas.microsoft.com/office/powerpoint/2010/main" val="135019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388800" y="1196733"/>
            <a:ext cx="8757047" cy="72000"/>
          </a:xfrm>
          <a:prstGeom prst="rect">
            <a:avLst/>
          </a:prstGeom>
          <a:solidFill>
            <a:srgbClr val="266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388738" y="2843231"/>
            <a:ext cx="8368309" cy="1171539"/>
          </a:xfrm>
        </p:spPr>
        <p:txBody>
          <a:bodyPr vert="horz" wrap="square" lIns="0" tIns="0" rIns="360000" bIns="0" rtlCol="0" anchor="ctr" anchorCtr="0">
            <a:spAutoFit/>
          </a:bodyPr>
          <a:lstStyle>
            <a:lvl1pPr>
              <a:spcAft>
                <a:spcPts val="0"/>
              </a:spcAft>
              <a:defRPr lang="de-DE" sz="3600" b="1" dirty="0" smtClean="0">
                <a:latin typeface="+mj-lt"/>
                <a:ea typeface="+mj-ea"/>
                <a:cs typeface="+mj-cs"/>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292893" y="160153"/>
            <a:ext cx="250031"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292893" y="1131703"/>
            <a:ext cx="250031"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292893" y="1491963"/>
            <a:ext cx="250031"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292893" y="3292188"/>
            <a:ext cx="250031"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292893" y="6063963"/>
            <a:ext cx="250031"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292893" y="6495763"/>
            <a:ext cx="250031"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169567" y="-282035"/>
            <a:ext cx="333375" cy="102606"/>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4273057" y="-282036"/>
            <a:ext cx="333375" cy="102603"/>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4652949" y="-397424"/>
            <a:ext cx="93680" cy="333375"/>
            <a:chOff x="6416679" y="-397424"/>
            <a:chExt cx="124907"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8543829" y="-282039"/>
            <a:ext cx="333375" cy="1026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3" name="Freihandform: Form 92">
            <a:extLst>
              <a:ext uri="{FF2B5EF4-FFF2-40B4-BE49-F238E27FC236}">
                <a16:creationId xmlns:a16="http://schemas.microsoft.com/office/drawing/2014/main" id="{434E3959-956B-416F-A7BA-D4138BF69F03}"/>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100" name="Grafik 3">
            <a:extLst>
              <a:ext uri="{FF2B5EF4-FFF2-40B4-BE49-F238E27FC236}">
                <a16:creationId xmlns:a16="http://schemas.microsoft.com/office/drawing/2014/main" id="{0D51DA18-654C-0A48-9126-A40AFABA7258}"/>
              </a:ext>
            </a:extLst>
          </p:cNvPr>
          <p:cNvGrpSpPr/>
          <p:nvPr userDrawn="1"/>
        </p:nvGrpSpPr>
        <p:grpSpPr>
          <a:xfrm>
            <a:off x="387350" y="293688"/>
            <a:ext cx="2623087" cy="328167"/>
            <a:chOff x="2178367" y="2525076"/>
            <a:chExt cx="7773352" cy="972502"/>
          </a:xfrm>
          <a:solidFill>
            <a:schemeClr val="tx1"/>
          </a:solidFill>
        </p:grpSpPr>
        <p:sp>
          <p:nvSpPr>
            <p:cNvPr id="101" name="Freihandform: Form 202">
              <a:extLst>
                <a:ext uri="{FF2B5EF4-FFF2-40B4-BE49-F238E27FC236}">
                  <a16:creationId xmlns:a16="http://schemas.microsoft.com/office/drawing/2014/main" id="{B5AE03FA-3326-E043-8082-ECCD8B77188C}"/>
                </a:ext>
              </a:extLst>
            </p:cNvPr>
            <p:cNvSpPr/>
            <p:nvPr/>
          </p:nvSpPr>
          <p:spPr>
            <a:xfrm>
              <a:off x="2178367" y="2545079"/>
              <a:ext cx="232409" cy="369569"/>
            </a:xfrm>
            <a:custGeom>
              <a:avLst/>
              <a:gdLst>
                <a:gd name="connsiteX0" fmla="*/ 232410 w 232409"/>
                <a:gd name="connsiteY0" fmla="*/ 60960 h 369569"/>
                <a:gd name="connsiteX1" fmla="*/ 65722 w 232409"/>
                <a:gd name="connsiteY1" fmla="*/ 60960 h 369569"/>
                <a:gd name="connsiteX2" fmla="*/ 65722 w 232409"/>
                <a:gd name="connsiteY2" fmla="*/ 152400 h 369569"/>
                <a:gd name="connsiteX3" fmla="*/ 189547 w 232409"/>
                <a:gd name="connsiteY3" fmla="*/ 152400 h 369569"/>
                <a:gd name="connsiteX4" fmla="*/ 189547 w 232409"/>
                <a:gd name="connsiteY4" fmla="*/ 212408 h 369569"/>
                <a:gd name="connsiteX5" fmla="*/ 65722 w 232409"/>
                <a:gd name="connsiteY5" fmla="*/ 212408 h 369569"/>
                <a:gd name="connsiteX6" fmla="*/ 65722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2" y="60960"/>
                  </a:lnTo>
                  <a:lnTo>
                    <a:pt x="65722" y="152400"/>
                  </a:lnTo>
                  <a:lnTo>
                    <a:pt x="189547" y="152400"/>
                  </a:lnTo>
                  <a:lnTo>
                    <a:pt x="189547" y="212408"/>
                  </a:lnTo>
                  <a:lnTo>
                    <a:pt x="65722" y="212408"/>
                  </a:lnTo>
                  <a:lnTo>
                    <a:pt x="65722"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2" name="Freihandform: Form 203">
              <a:extLst>
                <a:ext uri="{FF2B5EF4-FFF2-40B4-BE49-F238E27FC236}">
                  <a16:creationId xmlns:a16="http://schemas.microsoft.com/office/drawing/2014/main" id="{22DA461B-E212-334B-A922-1BE02D00659C}"/>
                </a:ext>
              </a:extLst>
            </p:cNvPr>
            <p:cNvSpPr/>
            <p:nvPr/>
          </p:nvSpPr>
          <p:spPr>
            <a:xfrm>
              <a:off x="244697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3" name="Freihandform: Form 204">
              <a:extLst>
                <a:ext uri="{FF2B5EF4-FFF2-40B4-BE49-F238E27FC236}">
                  <a16:creationId xmlns:a16="http://schemas.microsoft.com/office/drawing/2014/main" id="{254E9EF7-D5F2-6240-AB1F-006BA4D5C902}"/>
                </a:ext>
              </a:extLst>
            </p:cNvPr>
            <p:cNvSpPr/>
            <p:nvPr/>
          </p:nvSpPr>
          <p:spPr>
            <a:xfrm>
              <a:off x="2651759"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04" name="Freihandform: Form 205">
              <a:extLst>
                <a:ext uri="{FF2B5EF4-FFF2-40B4-BE49-F238E27FC236}">
                  <a16:creationId xmlns:a16="http://schemas.microsoft.com/office/drawing/2014/main" id="{9F3B7482-9784-7445-A8B6-9F66D5161BB6}"/>
                </a:ext>
              </a:extLst>
            </p:cNvPr>
            <p:cNvSpPr/>
            <p:nvPr/>
          </p:nvSpPr>
          <p:spPr>
            <a:xfrm>
              <a:off x="2787966"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5" name="Freihandform: Form 206">
              <a:extLst>
                <a:ext uri="{FF2B5EF4-FFF2-40B4-BE49-F238E27FC236}">
                  <a16:creationId xmlns:a16="http://schemas.microsoft.com/office/drawing/2014/main" id="{9529B0CC-4A0B-7344-AC98-D91979B2EFA9}"/>
                </a:ext>
              </a:extLst>
            </p:cNvPr>
            <p:cNvSpPr/>
            <p:nvPr/>
          </p:nvSpPr>
          <p:spPr>
            <a:xfrm>
              <a:off x="30860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6" name="Freihandform: Form 207">
              <a:extLst>
                <a:ext uri="{FF2B5EF4-FFF2-40B4-BE49-F238E27FC236}">
                  <a16:creationId xmlns:a16="http://schemas.microsoft.com/office/drawing/2014/main" id="{33EFD9B8-1867-D544-B9D7-7EC6E12F8658}"/>
                </a:ext>
              </a:extLst>
            </p:cNvPr>
            <p:cNvSpPr/>
            <p:nvPr/>
          </p:nvSpPr>
          <p:spPr>
            <a:xfrm>
              <a:off x="341756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7" name="Freihandform: Form 208">
              <a:extLst>
                <a:ext uri="{FF2B5EF4-FFF2-40B4-BE49-F238E27FC236}">
                  <a16:creationId xmlns:a16="http://schemas.microsoft.com/office/drawing/2014/main" id="{C2372605-989B-0145-B330-A715E0B8028D}"/>
                </a:ext>
              </a:extLst>
            </p:cNvPr>
            <p:cNvSpPr/>
            <p:nvPr/>
          </p:nvSpPr>
          <p:spPr>
            <a:xfrm>
              <a:off x="3622357"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0960" y="0"/>
                    <a:pt x="79058" y="16193"/>
                    <a:pt x="79058"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08" name="Freihandform: Form 209">
              <a:extLst>
                <a:ext uri="{FF2B5EF4-FFF2-40B4-BE49-F238E27FC236}">
                  <a16:creationId xmlns:a16="http://schemas.microsoft.com/office/drawing/2014/main" id="{8328BD90-5B14-5D4F-B2B4-60E76E96F90A}"/>
                </a:ext>
              </a:extLst>
            </p:cNvPr>
            <p:cNvSpPr/>
            <p:nvPr/>
          </p:nvSpPr>
          <p:spPr>
            <a:xfrm>
              <a:off x="3759516"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09" name="Freihandform: Form 210">
              <a:extLst>
                <a:ext uri="{FF2B5EF4-FFF2-40B4-BE49-F238E27FC236}">
                  <a16:creationId xmlns:a16="http://schemas.microsoft.com/office/drawing/2014/main" id="{4A01460A-B360-E943-BB90-776298CA8306}"/>
                </a:ext>
              </a:extLst>
            </p:cNvPr>
            <p:cNvSpPr/>
            <p:nvPr/>
          </p:nvSpPr>
          <p:spPr>
            <a:xfrm>
              <a:off x="4038599" y="2525076"/>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solidFill>
              <a:srgbClr val="041E42"/>
            </a:solidFill>
            <a:ln w="9525" cap="flat">
              <a:noFill/>
              <a:prstDash val="solid"/>
              <a:miter/>
            </a:ln>
          </p:spPr>
          <p:txBody>
            <a:bodyPr rtlCol="0" anchor="ctr"/>
            <a:lstStyle/>
            <a:p>
              <a:endParaRPr lang="de-DE"/>
            </a:p>
          </p:txBody>
        </p:sp>
        <p:sp>
          <p:nvSpPr>
            <p:cNvPr id="110" name="Freihandform: Form 211">
              <a:extLst>
                <a:ext uri="{FF2B5EF4-FFF2-40B4-BE49-F238E27FC236}">
                  <a16:creationId xmlns:a16="http://schemas.microsoft.com/office/drawing/2014/main" id="{198C760E-98B4-984A-B3DE-82FD09C0BFF9}"/>
                </a:ext>
              </a:extLst>
            </p:cNvPr>
            <p:cNvSpPr/>
            <p:nvPr/>
          </p:nvSpPr>
          <p:spPr>
            <a:xfrm>
              <a:off x="4338637"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11" name="Freihandform: Form 212">
              <a:extLst>
                <a:ext uri="{FF2B5EF4-FFF2-40B4-BE49-F238E27FC236}">
                  <a16:creationId xmlns:a16="http://schemas.microsoft.com/office/drawing/2014/main" id="{F7572128-5CFA-C44A-8F94-910A4F049441}"/>
                </a:ext>
              </a:extLst>
            </p:cNvPr>
            <p:cNvSpPr/>
            <p:nvPr/>
          </p:nvSpPr>
          <p:spPr>
            <a:xfrm>
              <a:off x="4502467" y="2545079"/>
              <a:ext cx="342900" cy="368617"/>
            </a:xfrm>
            <a:custGeom>
              <a:avLst/>
              <a:gdLst>
                <a:gd name="connsiteX0" fmla="*/ 136207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2 w 342900"/>
                <a:gd name="connsiteY4" fmla="*/ 290512 h 368617"/>
                <a:gd name="connsiteX5" fmla="*/ 96202 w 342900"/>
                <a:gd name="connsiteY5" fmla="*/ 290512 h 368617"/>
                <a:gd name="connsiteX6" fmla="*/ 69532 w 342900"/>
                <a:gd name="connsiteY6" fmla="*/ 368618 h 368617"/>
                <a:gd name="connsiteX7" fmla="*/ 0 w 342900"/>
                <a:gd name="connsiteY7" fmla="*/ 368618 h 368617"/>
                <a:gd name="connsiteX8" fmla="*/ 136207 w 342900"/>
                <a:gd name="connsiteY8" fmla="*/ 0 h 368617"/>
                <a:gd name="connsiteX9" fmla="*/ 116205 w 342900"/>
                <a:gd name="connsiteY9" fmla="*/ 231458 h 368617"/>
                <a:gd name="connsiteX10" fmla="*/ 223838 w 342900"/>
                <a:gd name="connsiteY10" fmla="*/ 231458 h 368617"/>
                <a:gd name="connsiteX11" fmla="*/ 170497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7" y="0"/>
                  </a:moveTo>
                  <a:lnTo>
                    <a:pt x="205740" y="0"/>
                  </a:lnTo>
                  <a:lnTo>
                    <a:pt x="342900" y="368618"/>
                  </a:lnTo>
                  <a:lnTo>
                    <a:pt x="271463" y="368618"/>
                  </a:lnTo>
                  <a:lnTo>
                    <a:pt x="244792" y="290512"/>
                  </a:lnTo>
                  <a:lnTo>
                    <a:pt x="96202" y="290512"/>
                  </a:lnTo>
                  <a:lnTo>
                    <a:pt x="69532" y="368618"/>
                  </a:lnTo>
                  <a:lnTo>
                    <a:pt x="0" y="368618"/>
                  </a:lnTo>
                  <a:lnTo>
                    <a:pt x="136207"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112" name="Freihandform: Form 213">
              <a:extLst>
                <a:ext uri="{FF2B5EF4-FFF2-40B4-BE49-F238E27FC236}">
                  <a16:creationId xmlns:a16="http://schemas.microsoft.com/office/drawing/2014/main" id="{50053BE9-9B83-7143-BE5B-13DE3671236E}"/>
                </a:ext>
              </a:extLst>
            </p:cNvPr>
            <p:cNvSpPr/>
            <p:nvPr/>
          </p:nvSpPr>
          <p:spPr>
            <a:xfrm>
              <a:off x="490061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solidFill>
              <a:srgbClr val="041E42"/>
            </a:solidFill>
            <a:ln w="9525" cap="flat">
              <a:noFill/>
              <a:prstDash val="solid"/>
              <a:miter/>
            </a:ln>
          </p:spPr>
          <p:txBody>
            <a:bodyPr rtlCol="0" anchor="ctr"/>
            <a:lstStyle/>
            <a:p>
              <a:endParaRPr lang="de-DE"/>
            </a:p>
          </p:txBody>
        </p:sp>
        <p:sp>
          <p:nvSpPr>
            <p:cNvPr id="113" name="Freihandform: Form 214">
              <a:extLst>
                <a:ext uri="{FF2B5EF4-FFF2-40B4-BE49-F238E27FC236}">
                  <a16:creationId xmlns:a16="http://schemas.microsoft.com/office/drawing/2014/main" id="{51C2CB68-FAA8-E54E-B489-76432D457DBA}"/>
                </a:ext>
              </a:extLst>
            </p:cNvPr>
            <p:cNvSpPr/>
            <p:nvPr/>
          </p:nvSpPr>
          <p:spPr>
            <a:xfrm>
              <a:off x="502919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62" name="Freihandform: Form 215">
              <a:extLst>
                <a:ext uri="{FF2B5EF4-FFF2-40B4-BE49-F238E27FC236}">
                  <a16:creationId xmlns:a16="http://schemas.microsoft.com/office/drawing/2014/main" id="{475C5B0A-4F79-1344-9A27-5D8C48F94B4F}"/>
                </a:ext>
              </a:extLst>
            </p:cNvPr>
            <p:cNvSpPr/>
            <p:nvPr/>
          </p:nvSpPr>
          <p:spPr>
            <a:xfrm>
              <a:off x="530637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3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3" y="0"/>
                  </a:lnTo>
                  <a:lnTo>
                    <a:pt x="127635" y="81915"/>
                  </a:lnTo>
                  <a:lnTo>
                    <a:pt x="128588" y="81915"/>
                  </a:lnTo>
                  <a:lnTo>
                    <a:pt x="178117"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163" name="Freihandform: Form 216">
              <a:extLst>
                <a:ext uri="{FF2B5EF4-FFF2-40B4-BE49-F238E27FC236}">
                  <a16:creationId xmlns:a16="http://schemas.microsoft.com/office/drawing/2014/main" id="{47BA5CE0-88A2-BD4C-A554-480E656DFBBD}"/>
                </a:ext>
              </a:extLst>
            </p:cNvPr>
            <p:cNvSpPr/>
            <p:nvPr/>
          </p:nvSpPr>
          <p:spPr>
            <a:xfrm>
              <a:off x="559496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5735"/>
                    <a:pt x="59072" y="193358"/>
                  </a:cubicBezTo>
                  <a:cubicBezTo>
                    <a:pt x="59072" y="217170"/>
                    <a:pt x="76217" y="232410"/>
                    <a:pt x="103839" y="232410"/>
                  </a:cubicBezTo>
                  <a:close/>
                </a:path>
              </a:pathLst>
            </a:custGeom>
            <a:solidFill>
              <a:srgbClr val="041E42"/>
            </a:solidFill>
            <a:ln w="9525" cap="flat">
              <a:noFill/>
              <a:prstDash val="solid"/>
              <a:miter/>
            </a:ln>
          </p:spPr>
          <p:txBody>
            <a:bodyPr rtlCol="0" anchor="ctr"/>
            <a:lstStyle/>
            <a:p>
              <a:endParaRPr lang="de-DE"/>
            </a:p>
          </p:txBody>
        </p:sp>
        <p:sp>
          <p:nvSpPr>
            <p:cNvPr id="164" name="Freihandform: Form 217">
              <a:extLst>
                <a:ext uri="{FF2B5EF4-FFF2-40B4-BE49-F238E27FC236}">
                  <a16:creationId xmlns:a16="http://schemas.microsoft.com/office/drawing/2014/main" id="{5FE3B7BF-1D6F-AC4A-B033-C72DB32AAEDE}"/>
                </a:ext>
              </a:extLst>
            </p:cNvPr>
            <p:cNvSpPr/>
            <p:nvPr/>
          </p:nvSpPr>
          <p:spPr>
            <a:xfrm>
              <a:off x="5900737"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65" name="Freihandform: Form 218">
              <a:extLst>
                <a:ext uri="{FF2B5EF4-FFF2-40B4-BE49-F238E27FC236}">
                  <a16:creationId xmlns:a16="http://schemas.microsoft.com/office/drawing/2014/main" id="{68349CC6-FB08-B647-ACB1-04A2EF823CF5}"/>
                </a:ext>
              </a:extLst>
            </p:cNvPr>
            <p:cNvSpPr/>
            <p:nvPr/>
          </p:nvSpPr>
          <p:spPr>
            <a:xfrm>
              <a:off x="619505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solidFill>
              <a:srgbClr val="041E42"/>
            </a:solidFill>
            <a:ln w="9525" cap="flat">
              <a:noFill/>
              <a:prstDash val="solid"/>
              <a:miter/>
            </a:ln>
          </p:spPr>
          <p:txBody>
            <a:bodyPr rtlCol="0" anchor="ctr"/>
            <a:lstStyle/>
            <a:p>
              <a:endParaRPr lang="de-DE"/>
            </a:p>
          </p:txBody>
        </p:sp>
        <p:sp>
          <p:nvSpPr>
            <p:cNvPr id="166" name="Freihandform: Form 219">
              <a:extLst>
                <a:ext uri="{FF2B5EF4-FFF2-40B4-BE49-F238E27FC236}">
                  <a16:creationId xmlns:a16="http://schemas.microsoft.com/office/drawing/2014/main" id="{48E5901C-FE8F-1441-89DE-95DDC414054B}"/>
                </a:ext>
              </a:extLst>
            </p:cNvPr>
            <p:cNvSpPr/>
            <p:nvPr/>
          </p:nvSpPr>
          <p:spPr>
            <a:xfrm>
              <a:off x="651128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7" y="53340"/>
                    <a:pt x="242887" y="135255"/>
                  </a:cubicBezTo>
                  <a:cubicBezTo>
                    <a:pt x="242887" y="143828"/>
                    <a:pt x="241935" y="153353"/>
                    <a:pt x="241935" y="160972"/>
                  </a:cubicBezTo>
                  <a:lnTo>
                    <a:pt x="62865" y="160972"/>
                  </a:lnTo>
                  <a:cubicBezTo>
                    <a:pt x="69532" y="201930"/>
                    <a:pt x="94297" y="225743"/>
                    <a:pt x="132397" y="225743"/>
                  </a:cubicBezTo>
                  <a:cubicBezTo>
                    <a:pt x="157162" y="225743"/>
                    <a:pt x="177165" y="216218"/>
                    <a:pt x="198120" y="194310"/>
                  </a:cubicBezTo>
                  <a:lnTo>
                    <a:pt x="237172" y="235268"/>
                  </a:lnTo>
                  <a:cubicBezTo>
                    <a:pt x="206692" y="264795"/>
                    <a:pt x="172403" y="279083"/>
                    <a:pt x="132397" y="279083"/>
                  </a:cubicBezTo>
                  <a:close/>
                  <a:moveTo>
                    <a:pt x="62865" y="115253"/>
                  </a:moveTo>
                  <a:lnTo>
                    <a:pt x="183833" y="115253"/>
                  </a:lnTo>
                  <a:cubicBezTo>
                    <a:pt x="180975" y="74295"/>
                    <a:pt x="160020" y="50482"/>
                    <a:pt x="124778" y="50482"/>
                  </a:cubicBezTo>
                  <a:cubicBezTo>
                    <a:pt x="90488" y="50482"/>
                    <a:pt x="67628" y="74295"/>
                    <a:pt x="62865" y="115253"/>
                  </a:cubicBezTo>
                  <a:close/>
                </a:path>
              </a:pathLst>
            </a:custGeom>
            <a:solidFill>
              <a:srgbClr val="041E42"/>
            </a:solidFill>
            <a:ln w="9525" cap="flat">
              <a:noFill/>
              <a:prstDash val="solid"/>
              <a:miter/>
            </a:ln>
          </p:spPr>
          <p:txBody>
            <a:bodyPr rtlCol="0" anchor="ctr"/>
            <a:lstStyle/>
            <a:p>
              <a:endParaRPr lang="de-DE"/>
            </a:p>
          </p:txBody>
        </p:sp>
        <p:sp>
          <p:nvSpPr>
            <p:cNvPr id="167" name="Freihandform: Form 220">
              <a:extLst>
                <a:ext uri="{FF2B5EF4-FFF2-40B4-BE49-F238E27FC236}">
                  <a16:creationId xmlns:a16="http://schemas.microsoft.com/office/drawing/2014/main" id="{606B0D6C-10BB-5F4B-9F8F-490AB7E4495E}"/>
                </a:ext>
              </a:extLst>
            </p:cNvPr>
            <p:cNvSpPr/>
            <p:nvPr/>
          </p:nvSpPr>
          <p:spPr>
            <a:xfrm>
              <a:off x="682466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68" name="Freihandform: Form 221">
              <a:extLst>
                <a:ext uri="{FF2B5EF4-FFF2-40B4-BE49-F238E27FC236}">
                  <a16:creationId xmlns:a16="http://schemas.microsoft.com/office/drawing/2014/main" id="{15AE14FD-2F60-B045-90FE-973A3ABBD921}"/>
                </a:ext>
              </a:extLst>
            </p:cNvPr>
            <p:cNvSpPr/>
            <p:nvPr/>
          </p:nvSpPr>
          <p:spPr>
            <a:xfrm>
              <a:off x="7023734"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solidFill>
              <a:srgbClr val="041E42"/>
            </a:solidFill>
            <a:ln w="9525" cap="flat">
              <a:noFill/>
              <a:prstDash val="solid"/>
              <a:miter/>
            </a:ln>
          </p:spPr>
          <p:txBody>
            <a:bodyPr rtlCol="0" anchor="ctr"/>
            <a:lstStyle/>
            <a:p>
              <a:endParaRPr lang="de-DE"/>
            </a:p>
          </p:txBody>
        </p:sp>
        <p:sp>
          <p:nvSpPr>
            <p:cNvPr id="169" name="Freihandform: Form 222">
              <a:extLst>
                <a:ext uri="{FF2B5EF4-FFF2-40B4-BE49-F238E27FC236}">
                  <a16:creationId xmlns:a16="http://schemas.microsoft.com/office/drawing/2014/main" id="{866BFAA5-4F01-0941-B373-E062BB54314E}"/>
                </a:ext>
              </a:extLst>
            </p:cNvPr>
            <p:cNvSpPr/>
            <p:nvPr/>
          </p:nvSpPr>
          <p:spPr>
            <a:xfrm>
              <a:off x="723328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170" name="Freihandform: Form 223">
              <a:extLst>
                <a:ext uri="{FF2B5EF4-FFF2-40B4-BE49-F238E27FC236}">
                  <a16:creationId xmlns:a16="http://schemas.microsoft.com/office/drawing/2014/main" id="{C8922762-F42D-AF48-8D07-6080B55675AB}"/>
                </a:ext>
              </a:extLst>
            </p:cNvPr>
            <p:cNvSpPr/>
            <p:nvPr/>
          </p:nvSpPr>
          <p:spPr>
            <a:xfrm>
              <a:off x="7605712"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71" name="Freihandform: Form 224">
              <a:extLst>
                <a:ext uri="{FF2B5EF4-FFF2-40B4-BE49-F238E27FC236}">
                  <a16:creationId xmlns:a16="http://schemas.microsoft.com/office/drawing/2014/main" id="{948A2F05-7B01-444E-A707-7FBF83F380C1}"/>
                </a:ext>
              </a:extLst>
            </p:cNvPr>
            <p:cNvSpPr/>
            <p:nvPr/>
          </p:nvSpPr>
          <p:spPr>
            <a:xfrm>
              <a:off x="790479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72" name="Freihandform: Form 225">
              <a:extLst>
                <a:ext uri="{FF2B5EF4-FFF2-40B4-BE49-F238E27FC236}">
                  <a16:creationId xmlns:a16="http://schemas.microsoft.com/office/drawing/2014/main" id="{C32345E5-B4E6-7144-BA5B-874EBC4A8A7A}"/>
                </a:ext>
              </a:extLst>
            </p:cNvPr>
            <p:cNvSpPr/>
            <p:nvPr/>
          </p:nvSpPr>
          <p:spPr>
            <a:xfrm>
              <a:off x="802766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173" name="Freihandform: Form 226">
              <a:extLst>
                <a:ext uri="{FF2B5EF4-FFF2-40B4-BE49-F238E27FC236}">
                  <a16:creationId xmlns:a16="http://schemas.microsoft.com/office/drawing/2014/main" id="{C746BDFC-EE06-0D4F-8C48-7F40A2BF7DEF}"/>
                </a:ext>
              </a:extLst>
            </p:cNvPr>
            <p:cNvSpPr/>
            <p:nvPr/>
          </p:nvSpPr>
          <p:spPr>
            <a:xfrm>
              <a:off x="831532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2" y="115253"/>
                  </a:lnTo>
                  <a:cubicBezTo>
                    <a:pt x="180975" y="74295"/>
                    <a:pt x="160020" y="50482"/>
                    <a:pt x="124777"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74" name="Freihandform: Form 227">
              <a:extLst>
                <a:ext uri="{FF2B5EF4-FFF2-40B4-BE49-F238E27FC236}">
                  <a16:creationId xmlns:a16="http://schemas.microsoft.com/office/drawing/2014/main" id="{F92C8232-3C31-F549-8057-2DC190CF7BB7}"/>
                </a:ext>
              </a:extLst>
            </p:cNvPr>
            <p:cNvSpPr/>
            <p:nvPr/>
          </p:nvSpPr>
          <p:spPr>
            <a:xfrm>
              <a:off x="862869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75" name="Freihandform: Form 228">
              <a:extLst>
                <a:ext uri="{FF2B5EF4-FFF2-40B4-BE49-F238E27FC236}">
                  <a16:creationId xmlns:a16="http://schemas.microsoft.com/office/drawing/2014/main" id="{32B4676E-E4FC-2C49-8F22-0C043DA965CB}"/>
                </a:ext>
              </a:extLst>
            </p:cNvPr>
            <p:cNvSpPr/>
            <p:nvPr/>
          </p:nvSpPr>
          <p:spPr>
            <a:xfrm>
              <a:off x="8818244" y="2640329"/>
              <a:ext cx="205740" cy="280034"/>
            </a:xfrm>
            <a:custGeom>
              <a:avLst/>
              <a:gdLst>
                <a:gd name="connsiteX0" fmla="*/ 29528 w 205740"/>
                <a:gd name="connsiteY0" fmla="*/ 198120 h 280034"/>
                <a:gd name="connsiteX1" fmla="*/ 104775 w 205740"/>
                <a:gd name="connsiteY1" fmla="*/ 227647 h 280034"/>
                <a:gd name="connsiteX2" fmla="*/ 143828 w 205740"/>
                <a:gd name="connsiteY2" fmla="*/ 200978 h 280034"/>
                <a:gd name="connsiteX3" fmla="*/ 10478 w 205740"/>
                <a:gd name="connsiteY3" fmla="*/ 82868 h 280034"/>
                <a:gd name="connsiteX4" fmla="*/ 111443 w 205740"/>
                <a:gd name="connsiteY4" fmla="*/ 0 h 280034"/>
                <a:gd name="connsiteX5" fmla="*/ 203835 w 205740"/>
                <a:gd name="connsiteY5" fmla="*/ 27622 h 280034"/>
                <a:gd name="connsiteX6" fmla="*/ 174307 w 205740"/>
                <a:gd name="connsiteY6" fmla="*/ 76200 h 280034"/>
                <a:gd name="connsiteX7" fmla="*/ 110490 w 205740"/>
                <a:gd name="connsiteY7" fmla="*/ 52387 h 280034"/>
                <a:gd name="connsiteX8" fmla="*/ 72390 w 205740"/>
                <a:gd name="connsiteY8" fmla="*/ 77153 h 280034"/>
                <a:gd name="connsiteX9" fmla="*/ 205740 w 205740"/>
                <a:gd name="connsiteY9" fmla="*/ 195262 h 280034"/>
                <a:gd name="connsiteX10" fmla="*/ 102870 w 205740"/>
                <a:gd name="connsiteY10" fmla="*/ 280035 h 280034"/>
                <a:gd name="connsiteX11" fmla="*/ 0 w 205740"/>
                <a:gd name="connsiteY11" fmla="*/ 247650 h 280034"/>
                <a:gd name="connsiteX12" fmla="*/ 29528 w 205740"/>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4">
                  <a:moveTo>
                    <a:pt x="29528" y="198120"/>
                  </a:moveTo>
                  <a:cubicBezTo>
                    <a:pt x="56198" y="218122"/>
                    <a:pt x="80963" y="227647"/>
                    <a:pt x="104775" y="227647"/>
                  </a:cubicBezTo>
                  <a:cubicBezTo>
                    <a:pt x="127635" y="227647"/>
                    <a:pt x="143828" y="217170"/>
                    <a:pt x="143828" y="200978"/>
                  </a:cubicBezTo>
                  <a:cubicBezTo>
                    <a:pt x="143828" y="155258"/>
                    <a:pt x="10478" y="171450"/>
                    <a:pt x="10478" y="82868"/>
                  </a:cubicBezTo>
                  <a:cubicBezTo>
                    <a:pt x="10478" y="33338"/>
                    <a:pt x="51435" y="0"/>
                    <a:pt x="111443" y="0"/>
                  </a:cubicBezTo>
                  <a:cubicBezTo>
                    <a:pt x="143828"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8" y="280035"/>
                    <a:pt x="31432" y="268605"/>
                    <a:pt x="0" y="247650"/>
                  </a:cubicBezTo>
                  <a:lnTo>
                    <a:pt x="29528" y="198120"/>
                  </a:lnTo>
                  <a:close/>
                </a:path>
              </a:pathLst>
            </a:custGeom>
            <a:solidFill>
              <a:srgbClr val="041E42"/>
            </a:solidFill>
            <a:ln w="9525" cap="flat">
              <a:noFill/>
              <a:prstDash val="solid"/>
              <a:miter/>
            </a:ln>
          </p:spPr>
          <p:txBody>
            <a:bodyPr rtlCol="0" anchor="ctr"/>
            <a:lstStyle/>
            <a:p>
              <a:endParaRPr lang="de-DE"/>
            </a:p>
          </p:txBody>
        </p:sp>
        <p:sp>
          <p:nvSpPr>
            <p:cNvPr id="176" name="Freihandform: Form 229">
              <a:extLst>
                <a:ext uri="{FF2B5EF4-FFF2-40B4-BE49-F238E27FC236}">
                  <a16:creationId xmlns:a16="http://schemas.microsoft.com/office/drawing/2014/main" id="{0F015D16-0AD4-9647-A383-27465DB4E171}"/>
                </a:ext>
              </a:extLst>
            </p:cNvPr>
            <p:cNvSpPr/>
            <p:nvPr/>
          </p:nvSpPr>
          <p:spPr>
            <a:xfrm>
              <a:off x="908208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77" name="Freihandform: Form 230">
              <a:extLst>
                <a:ext uri="{FF2B5EF4-FFF2-40B4-BE49-F238E27FC236}">
                  <a16:creationId xmlns:a16="http://schemas.microsoft.com/office/drawing/2014/main" id="{6B2B7E37-6CEF-8A41-9E54-CB485A93E34C}"/>
                </a:ext>
              </a:extLst>
            </p:cNvPr>
            <p:cNvSpPr/>
            <p:nvPr/>
          </p:nvSpPr>
          <p:spPr>
            <a:xfrm>
              <a:off x="9205912"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78" name="Freihandform: Form 231">
              <a:extLst>
                <a:ext uri="{FF2B5EF4-FFF2-40B4-BE49-F238E27FC236}">
                  <a16:creationId xmlns:a16="http://schemas.microsoft.com/office/drawing/2014/main" id="{A4CDED64-6B0C-E84B-9242-6B84C97A4B55}"/>
                </a:ext>
              </a:extLst>
            </p:cNvPr>
            <p:cNvSpPr/>
            <p:nvPr/>
          </p:nvSpPr>
          <p:spPr>
            <a:xfrm>
              <a:off x="9420224"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2 w 225742"/>
                <a:gd name="connsiteY21" fmla="*/ 307658 h 386714"/>
                <a:gd name="connsiteX22" fmla="*/ 164782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2 w 225742"/>
                <a:gd name="connsiteY26" fmla="*/ 72390 h 386714"/>
                <a:gd name="connsiteX27" fmla="*/ 135255 w 225742"/>
                <a:gd name="connsiteY27" fmla="*/ 36195 h 386714"/>
                <a:gd name="connsiteX28" fmla="*/ 172402 w 225742"/>
                <a:gd name="connsiteY28" fmla="*/ 0 h 386714"/>
                <a:gd name="connsiteX29" fmla="*/ 209550 w 225742"/>
                <a:gd name="connsiteY29" fmla="*/ 36195 h 386714"/>
                <a:gd name="connsiteX30" fmla="*/ 172402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2" y="340042"/>
                    <a:pt x="147638" y="328613"/>
                    <a:pt x="164782" y="307658"/>
                  </a:cubicBezTo>
                  <a:lnTo>
                    <a:pt x="164782" y="261938"/>
                  </a:lnTo>
                  <a:cubicBezTo>
                    <a:pt x="150495" y="258127"/>
                    <a:pt x="135255" y="257175"/>
                    <a:pt x="120968" y="257175"/>
                  </a:cubicBezTo>
                  <a:cubicBezTo>
                    <a:pt x="81915" y="257175"/>
                    <a:pt x="59055" y="273367"/>
                    <a:pt x="59055" y="300990"/>
                  </a:cubicBezTo>
                  <a:cubicBezTo>
                    <a:pt x="59055" y="324803"/>
                    <a:pt x="77152" y="340042"/>
                    <a:pt x="103823"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solidFill>
              <a:srgbClr val="041E42"/>
            </a:solidFill>
            <a:ln w="9525" cap="flat">
              <a:noFill/>
              <a:prstDash val="solid"/>
              <a:miter/>
            </a:ln>
          </p:spPr>
          <p:txBody>
            <a:bodyPr rtlCol="0" anchor="ctr"/>
            <a:lstStyle/>
            <a:p>
              <a:endParaRPr lang="de-DE"/>
            </a:p>
          </p:txBody>
        </p:sp>
        <p:sp>
          <p:nvSpPr>
            <p:cNvPr id="179" name="Freihandform: Form 232">
              <a:extLst>
                <a:ext uri="{FF2B5EF4-FFF2-40B4-BE49-F238E27FC236}">
                  <a16:creationId xmlns:a16="http://schemas.microsoft.com/office/drawing/2014/main" id="{B7AABA51-ADB1-3349-A492-D6F26A3BF209}"/>
                </a:ext>
              </a:extLst>
            </p:cNvPr>
            <p:cNvSpPr/>
            <p:nvPr/>
          </p:nvSpPr>
          <p:spPr>
            <a:xfrm>
              <a:off x="9694544"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80" name="Freihandform: Form 233">
              <a:extLst>
                <a:ext uri="{FF2B5EF4-FFF2-40B4-BE49-F238E27FC236}">
                  <a16:creationId xmlns:a16="http://schemas.microsoft.com/office/drawing/2014/main" id="{A237A195-242B-7D49-B7BE-60F816E00625}"/>
                </a:ext>
              </a:extLst>
            </p:cNvPr>
            <p:cNvSpPr/>
            <p:nvPr/>
          </p:nvSpPr>
          <p:spPr>
            <a:xfrm>
              <a:off x="2179319" y="3121341"/>
              <a:ext cx="292417" cy="369570"/>
            </a:xfrm>
            <a:custGeom>
              <a:avLst/>
              <a:gdLst>
                <a:gd name="connsiteX0" fmla="*/ 0 w 292417"/>
                <a:gd name="connsiteY0" fmla="*/ 0 h 369570"/>
                <a:gd name="connsiteX1" fmla="*/ 66675 w 292417"/>
                <a:gd name="connsiteY1" fmla="*/ 0 h 369570"/>
                <a:gd name="connsiteX2" fmla="*/ 230505 w 292417"/>
                <a:gd name="connsiteY2" fmla="*/ 257175 h 369570"/>
                <a:gd name="connsiteX3" fmla="*/ 231458 w 292417"/>
                <a:gd name="connsiteY3" fmla="*/ 257175 h 369570"/>
                <a:gd name="connsiteX4" fmla="*/ 229553 w 292417"/>
                <a:gd name="connsiteY4" fmla="*/ 0 h 369570"/>
                <a:gd name="connsiteX5" fmla="*/ 292418 w 292417"/>
                <a:gd name="connsiteY5" fmla="*/ 0 h 369570"/>
                <a:gd name="connsiteX6" fmla="*/ 292418 w 292417"/>
                <a:gd name="connsiteY6" fmla="*/ 368617 h 369570"/>
                <a:gd name="connsiteX7" fmla="*/ 227647 w 292417"/>
                <a:gd name="connsiteY7" fmla="*/ 368617 h 369570"/>
                <a:gd name="connsiteX8" fmla="*/ 63818 w 292417"/>
                <a:gd name="connsiteY8" fmla="*/ 110490 h 369570"/>
                <a:gd name="connsiteX9" fmla="*/ 62865 w 292417"/>
                <a:gd name="connsiteY9" fmla="*/ 110490 h 369570"/>
                <a:gd name="connsiteX10" fmla="*/ 63818 w 292417"/>
                <a:gd name="connsiteY10" fmla="*/ 369570 h 369570"/>
                <a:gd name="connsiteX11" fmla="*/ 0 w 292417"/>
                <a:gd name="connsiteY11" fmla="*/ 369570 h 369570"/>
                <a:gd name="connsiteX12" fmla="*/ 0 w 292417"/>
                <a:gd name="connsiteY12" fmla="*/ 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417" h="369570">
                  <a:moveTo>
                    <a:pt x="0" y="0"/>
                  </a:moveTo>
                  <a:lnTo>
                    <a:pt x="66675" y="0"/>
                  </a:lnTo>
                  <a:lnTo>
                    <a:pt x="230505" y="257175"/>
                  </a:lnTo>
                  <a:lnTo>
                    <a:pt x="231458" y="257175"/>
                  </a:lnTo>
                  <a:lnTo>
                    <a:pt x="229553" y="0"/>
                  </a:lnTo>
                  <a:lnTo>
                    <a:pt x="292418" y="0"/>
                  </a:lnTo>
                  <a:lnTo>
                    <a:pt x="292418" y="368617"/>
                  </a:lnTo>
                  <a:lnTo>
                    <a:pt x="227647" y="368617"/>
                  </a:lnTo>
                  <a:lnTo>
                    <a:pt x="63818" y="110490"/>
                  </a:lnTo>
                  <a:lnTo>
                    <a:pt x="62865" y="110490"/>
                  </a:lnTo>
                  <a:lnTo>
                    <a:pt x="63818" y="369570"/>
                  </a:lnTo>
                  <a:lnTo>
                    <a:pt x="0" y="369570"/>
                  </a:lnTo>
                  <a:lnTo>
                    <a:pt x="0" y="0"/>
                  </a:lnTo>
                  <a:close/>
                </a:path>
              </a:pathLst>
            </a:custGeom>
            <a:grpFill/>
            <a:ln w="9525" cap="flat">
              <a:noFill/>
              <a:prstDash val="solid"/>
              <a:miter/>
            </a:ln>
          </p:spPr>
          <p:txBody>
            <a:bodyPr rtlCol="0" anchor="ctr"/>
            <a:lstStyle/>
            <a:p>
              <a:endParaRPr lang="de-DE"/>
            </a:p>
          </p:txBody>
        </p:sp>
        <p:sp>
          <p:nvSpPr>
            <p:cNvPr id="181" name="Freihandform: Form 234">
              <a:extLst>
                <a:ext uri="{FF2B5EF4-FFF2-40B4-BE49-F238E27FC236}">
                  <a16:creationId xmlns:a16="http://schemas.microsoft.com/office/drawing/2014/main" id="{7382E9D5-E8CC-EE49-9921-1659BC8DDE56}"/>
                </a:ext>
              </a:extLst>
            </p:cNvPr>
            <p:cNvSpPr/>
            <p:nvPr/>
          </p:nvSpPr>
          <p:spPr>
            <a:xfrm>
              <a:off x="2543174"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3 w 225742"/>
                <a:gd name="connsiteY15" fmla="*/ 232410 h 279082"/>
                <a:gd name="connsiteX16" fmla="*/ 164783 w 225742"/>
                <a:gd name="connsiteY16" fmla="*/ 200025 h 279082"/>
                <a:gd name="connsiteX17" fmla="*/ 164783 w 225742"/>
                <a:gd name="connsiteY17" fmla="*/ 153352 h 279082"/>
                <a:gd name="connsiteX18" fmla="*/ 120967 w 225742"/>
                <a:gd name="connsiteY18" fmla="*/ 148590 h 279082"/>
                <a:gd name="connsiteX19" fmla="*/ 59055 w 225742"/>
                <a:gd name="connsiteY19" fmla="*/ 192405 h 279082"/>
                <a:gd name="connsiteX20" fmla="*/ 103823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7" y="52388"/>
                  </a:cubicBezTo>
                  <a:cubicBezTo>
                    <a:pt x="83820" y="52388"/>
                    <a:pt x="60008" y="57150"/>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3" y="232410"/>
                  </a:moveTo>
                  <a:cubicBezTo>
                    <a:pt x="126683" y="232410"/>
                    <a:pt x="147638" y="220980"/>
                    <a:pt x="164783" y="200025"/>
                  </a:cubicBezTo>
                  <a:lnTo>
                    <a:pt x="164783" y="153352"/>
                  </a:lnTo>
                  <a:cubicBezTo>
                    <a:pt x="150495" y="149542"/>
                    <a:pt x="135255" y="148590"/>
                    <a:pt x="120967" y="148590"/>
                  </a:cubicBezTo>
                  <a:cubicBezTo>
                    <a:pt x="81915" y="148590"/>
                    <a:pt x="59055" y="164783"/>
                    <a:pt x="59055" y="192405"/>
                  </a:cubicBezTo>
                  <a:cubicBezTo>
                    <a:pt x="59055" y="217170"/>
                    <a:pt x="76200" y="232410"/>
                    <a:pt x="103823" y="232410"/>
                  </a:cubicBezTo>
                  <a:close/>
                </a:path>
              </a:pathLst>
            </a:custGeom>
            <a:grpFill/>
            <a:ln w="9525" cap="flat">
              <a:noFill/>
              <a:prstDash val="solid"/>
              <a:miter/>
            </a:ln>
          </p:spPr>
          <p:txBody>
            <a:bodyPr rtlCol="0" anchor="ctr"/>
            <a:lstStyle/>
            <a:p>
              <a:endParaRPr lang="de-DE"/>
            </a:p>
          </p:txBody>
        </p:sp>
        <p:sp>
          <p:nvSpPr>
            <p:cNvPr id="182" name="Freihandform: Form 235">
              <a:extLst>
                <a:ext uri="{FF2B5EF4-FFF2-40B4-BE49-F238E27FC236}">
                  <a16:creationId xmlns:a16="http://schemas.microsoft.com/office/drawing/2014/main" id="{35711AF1-68BD-1B4B-BCF7-06E3E8A1C3AB}"/>
                </a:ext>
              </a:extLst>
            </p:cNvPr>
            <p:cNvSpPr/>
            <p:nvPr/>
          </p:nvSpPr>
          <p:spPr>
            <a:xfrm>
              <a:off x="281749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183" name="Freihandform: Form 236">
              <a:extLst>
                <a:ext uri="{FF2B5EF4-FFF2-40B4-BE49-F238E27FC236}">
                  <a16:creationId xmlns:a16="http://schemas.microsoft.com/office/drawing/2014/main" id="{CB84DD02-9BE7-574A-924C-2B97007F2505}"/>
                </a:ext>
              </a:extLst>
            </p:cNvPr>
            <p:cNvSpPr/>
            <p:nvPr/>
          </p:nvSpPr>
          <p:spPr>
            <a:xfrm>
              <a:off x="3038474"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8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8"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84" name="Freihandform: Form 237">
              <a:extLst>
                <a:ext uri="{FF2B5EF4-FFF2-40B4-BE49-F238E27FC236}">
                  <a16:creationId xmlns:a16="http://schemas.microsoft.com/office/drawing/2014/main" id="{F5B264FF-5984-7944-85FE-757D8D5457F7}"/>
                </a:ext>
              </a:extLst>
            </p:cNvPr>
            <p:cNvSpPr/>
            <p:nvPr/>
          </p:nvSpPr>
          <p:spPr>
            <a:xfrm>
              <a:off x="3348989" y="3216591"/>
              <a:ext cx="160019" cy="273367"/>
            </a:xfrm>
            <a:custGeom>
              <a:avLst/>
              <a:gdLst>
                <a:gd name="connsiteX0" fmla="*/ 160020 w 160019"/>
                <a:gd name="connsiteY0" fmla="*/ 5715 h 273367"/>
                <a:gd name="connsiteX1" fmla="*/ 150495 w 160019"/>
                <a:gd name="connsiteY1" fmla="*/ 69533 h 273367"/>
                <a:gd name="connsiteX2" fmla="*/ 116205 w 160019"/>
                <a:gd name="connsiteY2" fmla="*/ 60960 h 273367"/>
                <a:gd name="connsiteX3" fmla="*/ 61913 w 160019"/>
                <a:gd name="connsiteY3" fmla="*/ 136208 h 273367"/>
                <a:gd name="connsiteX4" fmla="*/ 61913 w 160019"/>
                <a:gd name="connsiteY4" fmla="*/ 273367 h 273367"/>
                <a:gd name="connsiteX5" fmla="*/ 0 w 160019"/>
                <a:gd name="connsiteY5" fmla="*/ 273367 h 273367"/>
                <a:gd name="connsiteX6" fmla="*/ 0 w 160019"/>
                <a:gd name="connsiteY6" fmla="*/ 6668 h 273367"/>
                <a:gd name="connsiteX7" fmla="*/ 60960 w 160019"/>
                <a:gd name="connsiteY7" fmla="*/ 6668 h 273367"/>
                <a:gd name="connsiteX8" fmla="*/ 60960 w 160019"/>
                <a:gd name="connsiteY8" fmla="*/ 40005 h 273367"/>
                <a:gd name="connsiteX9" fmla="*/ 61913 w 160019"/>
                <a:gd name="connsiteY9" fmla="*/ 40005 h 273367"/>
                <a:gd name="connsiteX10" fmla="*/ 131445 w 160019"/>
                <a:gd name="connsiteY10" fmla="*/ 0 h 273367"/>
                <a:gd name="connsiteX11" fmla="*/ 160020 w 160019"/>
                <a:gd name="connsiteY11" fmla="*/ 57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3367">
                  <a:moveTo>
                    <a:pt x="160020" y="5715"/>
                  </a:moveTo>
                  <a:lnTo>
                    <a:pt x="150495" y="69533"/>
                  </a:lnTo>
                  <a:cubicBezTo>
                    <a:pt x="140970" y="64770"/>
                    <a:pt x="129540" y="60960"/>
                    <a:pt x="116205" y="60960"/>
                  </a:cubicBezTo>
                  <a:cubicBezTo>
                    <a:pt x="73342" y="60960"/>
                    <a:pt x="61913" y="95250"/>
                    <a:pt x="61913" y="136208"/>
                  </a:cubicBezTo>
                  <a:lnTo>
                    <a:pt x="61913" y="273367"/>
                  </a:lnTo>
                  <a:lnTo>
                    <a:pt x="0" y="273367"/>
                  </a:lnTo>
                  <a:lnTo>
                    <a:pt x="0" y="6668"/>
                  </a:lnTo>
                  <a:lnTo>
                    <a:pt x="60960" y="6668"/>
                  </a:lnTo>
                  <a:lnTo>
                    <a:pt x="60960" y="40005"/>
                  </a:lnTo>
                  <a:lnTo>
                    <a:pt x="61913" y="40005"/>
                  </a:lnTo>
                  <a:cubicBezTo>
                    <a:pt x="76200" y="15240"/>
                    <a:pt x="100965" y="0"/>
                    <a:pt x="131445" y="0"/>
                  </a:cubicBezTo>
                  <a:cubicBezTo>
                    <a:pt x="139065" y="0"/>
                    <a:pt x="150495" y="1905"/>
                    <a:pt x="160020" y="5715"/>
                  </a:cubicBezTo>
                  <a:close/>
                </a:path>
              </a:pathLst>
            </a:custGeom>
            <a:grpFill/>
            <a:ln w="9525" cap="flat">
              <a:noFill/>
              <a:prstDash val="solid"/>
              <a:miter/>
            </a:ln>
          </p:spPr>
          <p:txBody>
            <a:bodyPr rtlCol="0" anchor="ctr"/>
            <a:lstStyle/>
            <a:p>
              <a:endParaRPr lang="de-DE"/>
            </a:p>
          </p:txBody>
        </p:sp>
        <p:sp>
          <p:nvSpPr>
            <p:cNvPr id="185" name="Freihandform: Form 238">
              <a:extLst>
                <a:ext uri="{FF2B5EF4-FFF2-40B4-BE49-F238E27FC236}">
                  <a16:creationId xmlns:a16="http://schemas.microsoft.com/office/drawing/2014/main" id="{33F461CB-AF3B-F54C-AB5A-AD3B233DD2F4}"/>
                </a:ext>
              </a:extLst>
            </p:cNvPr>
            <p:cNvSpPr/>
            <p:nvPr/>
          </p:nvSpPr>
          <p:spPr>
            <a:xfrm>
              <a:off x="3548062" y="3224212"/>
              <a:ext cx="376237" cy="266700"/>
            </a:xfrm>
            <a:custGeom>
              <a:avLst/>
              <a:gdLst>
                <a:gd name="connsiteX0" fmla="*/ 376238 w 376237"/>
                <a:gd name="connsiteY0" fmla="*/ 0 h 266700"/>
                <a:gd name="connsiteX1" fmla="*/ 297180 w 376237"/>
                <a:gd name="connsiteY1" fmla="*/ 266700 h 266700"/>
                <a:gd name="connsiteX2" fmla="*/ 237172 w 376237"/>
                <a:gd name="connsiteY2" fmla="*/ 266700 h 266700"/>
                <a:gd name="connsiteX3" fmla="*/ 188595 w 376237"/>
                <a:gd name="connsiteY3" fmla="*/ 81915 h 266700"/>
                <a:gd name="connsiteX4" fmla="*/ 187642 w 376237"/>
                <a:gd name="connsiteY4" fmla="*/ 81915 h 266700"/>
                <a:gd name="connsiteX5" fmla="*/ 139065 w 376237"/>
                <a:gd name="connsiteY5" fmla="*/ 266700 h 266700"/>
                <a:gd name="connsiteX6" fmla="*/ 79058 w 376237"/>
                <a:gd name="connsiteY6" fmla="*/ 266700 h 266700"/>
                <a:gd name="connsiteX7" fmla="*/ 0 w 376237"/>
                <a:gd name="connsiteY7" fmla="*/ 0 h 266700"/>
                <a:gd name="connsiteX8" fmla="*/ 65722 w 376237"/>
                <a:gd name="connsiteY8" fmla="*/ 0 h 266700"/>
                <a:gd name="connsiteX9" fmla="*/ 111442 w 376237"/>
                <a:gd name="connsiteY9" fmla="*/ 180022 h 266700"/>
                <a:gd name="connsiteX10" fmla="*/ 112395 w 376237"/>
                <a:gd name="connsiteY10" fmla="*/ 180022 h 266700"/>
                <a:gd name="connsiteX11" fmla="*/ 160020 w 376237"/>
                <a:gd name="connsiteY11" fmla="*/ 0 h 266700"/>
                <a:gd name="connsiteX12" fmla="*/ 217170 w 376237"/>
                <a:gd name="connsiteY12" fmla="*/ 0 h 266700"/>
                <a:gd name="connsiteX13" fmla="*/ 265747 w 376237"/>
                <a:gd name="connsiteY13" fmla="*/ 180022 h 266700"/>
                <a:gd name="connsiteX14" fmla="*/ 266700 w 376237"/>
                <a:gd name="connsiteY14" fmla="*/ 180022 h 266700"/>
                <a:gd name="connsiteX15" fmla="*/ 311467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2" y="266700"/>
                  </a:lnTo>
                  <a:lnTo>
                    <a:pt x="188595" y="81915"/>
                  </a:lnTo>
                  <a:lnTo>
                    <a:pt x="187642" y="81915"/>
                  </a:lnTo>
                  <a:lnTo>
                    <a:pt x="139065" y="266700"/>
                  </a:lnTo>
                  <a:lnTo>
                    <a:pt x="79058" y="266700"/>
                  </a:lnTo>
                  <a:lnTo>
                    <a:pt x="0" y="0"/>
                  </a:lnTo>
                  <a:lnTo>
                    <a:pt x="65722" y="0"/>
                  </a:lnTo>
                  <a:lnTo>
                    <a:pt x="111442" y="180022"/>
                  </a:lnTo>
                  <a:lnTo>
                    <a:pt x="112395" y="180022"/>
                  </a:lnTo>
                  <a:lnTo>
                    <a:pt x="160020" y="0"/>
                  </a:lnTo>
                  <a:lnTo>
                    <a:pt x="217170" y="0"/>
                  </a:lnTo>
                  <a:lnTo>
                    <a:pt x="265747" y="180022"/>
                  </a:lnTo>
                  <a:lnTo>
                    <a:pt x="266700" y="180022"/>
                  </a:lnTo>
                  <a:lnTo>
                    <a:pt x="311467" y="0"/>
                  </a:lnTo>
                  <a:lnTo>
                    <a:pt x="376238" y="0"/>
                  </a:lnTo>
                  <a:close/>
                </a:path>
              </a:pathLst>
            </a:custGeom>
            <a:grpFill/>
            <a:ln w="9525" cap="flat">
              <a:noFill/>
              <a:prstDash val="solid"/>
              <a:miter/>
            </a:ln>
          </p:spPr>
          <p:txBody>
            <a:bodyPr rtlCol="0" anchor="ctr"/>
            <a:lstStyle/>
            <a:p>
              <a:endParaRPr lang="de-DE"/>
            </a:p>
          </p:txBody>
        </p:sp>
        <p:sp>
          <p:nvSpPr>
            <p:cNvPr id="186" name="Freihandform: Form 239">
              <a:extLst>
                <a:ext uri="{FF2B5EF4-FFF2-40B4-BE49-F238E27FC236}">
                  <a16:creationId xmlns:a16="http://schemas.microsoft.com/office/drawing/2014/main" id="{D439ABA0-5F86-7C4F-971C-DECFAA581EDB}"/>
                </a:ext>
              </a:extLst>
            </p:cNvPr>
            <p:cNvSpPr/>
            <p:nvPr/>
          </p:nvSpPr>
          <p:spPr>
            <a:xfrm>
              <a:off x="3970971"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87" name="Freihandform: Form 240">
              <a:extLst>
                <a:ext uri="{FF2B5EF4-FFF2-40B4-BE49-F238E27FC236}">
                  <a16:creationId xmlns:a16="http://schemas.microsoft.com/office/drawing/2014/main" id="{ABD70CD4-C421-0A46-944B-020069465385}"/>
                </a:ext>
              </a:extLst>
            </p:cNvPr>
            <p:cNvSpPr/>
            <p:nvPr/>
          </p:nvSpPr>
          <p:spPr>
            <a:xfrm>
              <a:off x="409955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88" name="Freihandform: Form 241">
              <a:extLst>
                <a:ext uri="{FF2B5EF4-FFF2-40B4-BE49-F238E27FC236}">
                  <a16:creationId xmlns:a16="http://schemas.microsoft.com/office/drawing/2014/main" id="{60D001D0-4B2A-F248-8A3E-A483FCDCE00F}"/>
                </a:ext>
              </a:extLst>
            </p:cNvPr>
            <p:cNvSpPr/>
            <p:nvPr/>
          </p:nvSpPr>
          <p:spPr>
            <a:xfrm>
              <a:off x="434625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89" name="Freihandform: Form 242">
              <a:extLst>
                <a:ext uri="{FF2B5EF4-FFF2-40B4-BE49-F238E27FC236}">
                  <a16:creationId xmlns:a16="http://schemas.microsoft.com/office/drawing/2014/main" id="{62F3F2FE-C144-EA45-8122-B0EBCEF3FDF5}"/>
                </a:ext>
              </a:extLst>
            </p:cNvPr>
            <p:cNvSpPr/>
            <p:nvPr/>
          </p:nvSpPr>
          <p:spPr>
            <a:xfrm>
              <a:off x="4601527"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3" y="279083"/>
                    <a:pt x="132397" y="279083"/>
                  </a:cubicBezTo>
                  <a:close/>
                  <a:moveTo>
                    <a:pt x="62865" y="115252"/>
                  </a:moveTo>
                  <a:lnTo>
                    <a:pt x="183832" y="115252"/>
                  </a:lnTo>
                  <a:cubicBezTo>
                    <a:pt x="180975" y="74295"/>
                    <a:pt x="160020" y="50482"/>
                    <a:pt x="124778" y="50482"/>
                  </a:cubicBezTo>
                  <a:cubicBezTo>
                    <a:pt x="89535" y="50482"/>
                    <a:pt x="67628" y="74295"/>
                    <a:pt x="62865" y="115252"/>
                  </a:cubicBezTo>
                  <a:close/>
                </a:path>
              </a:pathLst>
            </a:custGeom>
            <a:grpFill/>
            <a:ln w="9525" cap="flat">
              <a:noFill/>
              <a:prstDash val="solid"/>
              <a:miter/>
            </a:ln>
          </p:spPr>
          <p:txBody>
            <a:bodyPr rtlCol="0" anchor="ctr"/>
            <a:lstStyle/>
            <a:p>
              <a:endParaRPr lang="de-DE"/>
            </a:p>
          </p:txBody>
        </p:sp>
        <p:sp>
          <p:nvSpPr>
            <p:cNvPr id="190" name="Freihandform: Form 243">
              <a:extLst>
                <a:ext uri="{FF2B5EF4-FFF2-40B4-BE49-F238E27FC236}">
                  <a16:creationId xmlns:a16="http://schemas.microsoft.com/office/drawing/2014/main" id="{48F8DBD7-3B66-164B-83FD-E151861EF766}"/>
                </a:ext>
              </a:extLst>
            </p:cNvPr>
            <p:cNvSpPr/>
            <p:nvPr/>
          </p:nvSpPr>
          <p:spPr>
            <a:xfrm>
              <a:off x="4913946"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8"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206" name="Freihandform: Form 244">
              <a:extLst>
                <a:ext uri="{FF2B5EF4-FFF2-40B4-BE49-F238E27FC236}">
                  <a16:creationId xmlns:a16="http://schemas.microsoft.com/office/drawing/2014/main" id="{C7A12067-C831-DF40-9486-2B9306BD2F80}"/>
                </a:ext>
              </a:extLst>
            </p:cNvPr>
            <p:cNvSpPr/>
            <p:nvPr/>
          </p:nvSpPr>
          <p:spPr>
            <a:xfrm>
              <a:off x="519874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07" name="Freihandform: Form 245">
              <a:extLst>
                <a:ext uri="{FF2B5EF4-FFF2-40B4-BE49-F238E27FC236}">
                  <a16:creationId xmlns:a16="http://schemas.microsoft.com/office/drawing/2014/main" id="{82703823-7F1D-A042-8B8C-A53DF0AA6A99}"/>
                </a:ext>
              </a:extLst>
            </p:cNvPr>
            <p:cNvSpPr/>
            <p:nvPr/>
          </p:nvSpPr>
          <p:spPr>
            <a:xfrm>
              <a:off x="5454967"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08" name="Freihandform: Form 246">
              <a:extLst>
                <a:ext uri="{FF2B5EF4-FFF2-40B4-BE49-F238E27FC236}">
                  <a16:creationId xmlns:a16="http://schemas.microsoft.com/office/drawing/2014/main" id="{AA2288A8-81A7-504A-A0B6-C71D629E2B43}"/>
                </a:ext>
              </a:extLst>
            </p:cNvPr>
            <p:cNvSpPr/>
            <p:nvPr/>
          </p:nvSpPr>
          <p:spPr>
            <a:xfrm>
              <a:off x="5733096"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09" name="Freihandform: Form 247">
              <a:extLst>
                <a:ext uri="{FF2B5EF4-FFF2-40B4-BE49-F238E27FC236}">
                  <a16:creationId xmlns:a16="http://schemas.microsoft.com/office/drawing/2014/main" id="{3823294A-8450-5E46-B706-DE3D2CC09F9F}"/>
                </a:ext>
              </a:extLst>
            </p:cNvPr>
            <p:cNvSpPr/>
            <p:nvPr/>
          </p:nvSpPr>
          <p:spPr>
            <a:xfrm>
              <a:off x="6023609"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3 w 225742"/>
                <a:gd name="connsiteY16" fmla="*/ 200025 h 279082"/>
                <a:gd name="connsiteX17" fmla="*/ 164783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8" y="52388"/>
                  </a:cubicBezTo>
                  <a:cubicBezTo>
                    <a:pt x="83820" y="52388"/>
                    <a:pt x="60008"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3" y="232410"/>
                    <a:pt x="147638" y="220980"/>
                    <a:pt x="164783" y="200025"/>
                  </a:cubicBezTo>
                  <a:lnTo>
                    <a:pt x="164783" y="153352"/>
                  </a:lnTo>
                  <a:cubicBezTo>
                    <a:pt x="150495" y="149542"/>
                    <a:pt x="135255" y="148590"/>
                    <a:pt x="120968" y="148590"/>
                  </a:cubicBezTo>
                  <a:cubicBezTo>
                    <a:pt x="81915" y="148590"/>
                    <a:pt x="59055" y="164783"/>
                    <a:pt x="59055" y="192405"/>
                  </a:cubicBezTo>
                  <a:cubicBezTo>
                    <a:pt x="60008" y="217170"/>
                    <a:pt x="77153" y="232410"/>
                    <a:pt x="103822" y="232410"/>
                  </a:cubicBezTo>
                  <a:close/>
                </a:path>
              </a:pathLst>
            </a:custGeom>
            <a:grpFill/>
            <a:ln w="9525" cap="flat">
              <a:noFill/>
              <a:prstDash val="solid"/>
              <a:miter/>
            </a:ln>
          </p:spPr>
          <p:txBody>
            <a:bodyPr rtlCol="0" anchor="ctr"/>
            <a:lstStyle/>
            <a:p>
              <a:endParaRPr lang="de-DE"/>
            </a:p>
          </p:txBody>
        </p:sp>
        <p:sp>
          <p:nvSpPr>
            <p:cNvPr id="210" name="Freihandform: Form 248">
              <a:extLst>
                <a:ext uri="{FF2B5EF4-FFF2-40B4-BE49-F238E27FC236}">
                  <a16:creationId xmlns:a16="http://schemas.microsoft.com/office/drawing/2014/main" id="{81471FC1-FC0A-DF4E-AB3B-2AE06F5DBC42}"/>
                </a:ext>
              </a:extLst>
            </p:cNvPr>
            <p:cNvSpPr/>
            <p:nvPr/>
          </p:nvSpPr>
          <p:spPr>
            <a:xfrm>
              <a:off x="6299834" y="3097529"/>
              <a:ext cx="162877" cy="391477"/>
            </a:xfrm>
            <a:custGeom>
              <a:avLst/>
              <a:gdLst>
                <a:gd name="connsiteX0" fmla="*/ 162878 w 162877"/>
                <a:gd name="connsiteY0" fmla="*/ 58103 h 391477"/>
                <a:gd name="connsiteX1" fmla="*/ 135255 w 162877"/>
                <a:gd name="connsiteY1" fmla="*/ 52388 h 391477"/>
                <a:gd name="connsiteX2" fmla="*/ 101918 w 162877"/>
                <a:gd name="connsiteY2" fmla="*/ 89535 h 391477"/>
                <a:gd name="connsiteX3" fmla="*/ 101918 w 162877"/>
                <a:gd name="connsiteY3" fmla="*/ 125730 h 391477"/>
                <a:gd name="connsiteX4" fmla="*/ 155258 w 162877"/>
                <a:gd name="connsiteY4" fmla="*/ 125730 h 391477"/>
                <a:gd name="connsiteX5" fmla="*/ 155258 w 162877"/>
                <a:gd name="connsiteY5" fmla="*/ 177165 h 391477"/>
                <a:gd name="connsiteX6" fmla="*/ 102870 w 162877"/>
                <a:gd name="connsiteY6" fmla="*/ 177165 h 391477"/>
                <a:gd name="connsiteX7" fmla="*/ 102870 w 162877"/>
                <a:gd name="connsiteY7" fmla="*/ 391478 h 391477"/>
                <a:gd name="connsiteX8" fmla="*/ 40958 w 162877"/>
                <a:gd name="connsiteY8" fmla="*/ 391478 h 391477"/>
                <a:gd name="connsiteX9" fmla="*/ 40958 w 162877"/>
                <a:gd name="connsiteY9" fmla="*/ 177165 h 391477"/>
                <a:gd name="connsiteX10" fmla="*/ 0 w 162877"/>
                <a:gd name="connsiteY10" fmla="*/ 177165 h 391477"/>
                <a:gd name="connsiteX11" fmla="*/ 0 w 162877"/>
                <a:gd name="connsiteY11" fmla="*/ 126683 h 391477"/>
                <a:gd name="connsiteX12" fmla="*/ 40958 w 162877"/>
                <a:gd name="connsiteY12" fmla="*/ 126683 h 391477"/>
                <a:gd name="connsiteX13" fmla="*/ 40958 w 162877"/>
                <a:gd name="connsiteY13" fmla="*/ 88583 h 391477"/>
                <a:gd name="connsiteX14" fmla="*/ 125730 w 162877"/>
                <a:gd name="connsiteY14" fmla="*/ 0 h 391477"/>
                <a:gd name="connsiteX15" fmla="*/ 162878 w 162877"/>
                <a:gd name="connsiteY15" fmla="*/ 5715 h 391477"/>
                <a:gd name="connsiteX16" fmla="*/ 162878 w 162877"/>
                <a:gd name="connsiteY16" fmla="*/ 58103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1477">
                  <a:moveTo>
                    <a:pt x="162878" y="58103"/>
                  </a:moveTo>
                  <a:cubicBezTo>
                    <a:pt x="154305" y="54293"/>
                    <a:pt x="144780" y="52388"/>
                    <a:pt x="135255" y="52388"/>
                  </a:cubicBezTo>
                  <a:cubicBezTo>
                    <a:pt x="111443" y="52388"/>
                    <a:pt x="101918" y="64770"/>
                    <a:pt x="101918" y="89535"/>
                  </a:cubicBezTo>
                  <a:lnTo>
                    <a:pt x="101918" y="125730"/>
                  </a:lnTo>
                  <a:lnTo>
                    <a:pt x="155258" y="125730"/>
                  </a:lnTo>
                  <a:lnTo>
                    <a:pt x="155258" y="177165"/>
                  </a:lnTo>
                  <a:lnTo>
                    <a:pt x="102870" y="177165"/>
                  </a:lnTo>
                  <a:lnTo>
                    <a:pt x="102870" y="391478"/>
                  </a:lnTo>
                  <a:lnTo>
                    <a:pt x="40958" y="391478"/>
                  </a:lnTo>
                  <a:lnTo>
                    <a:pt x="40958" y="177165"/>
                  </a:lnTo>
                  <a:lnTo>
                    <a:pt x="0" y="177165"/>
                  </a:lnTo>
                  <a:lnTo>
                    <a:pt x="0" y="126683"/>
                  </a:lnTo>
                  <a:lnTo>
                    <a:pt x="40958" y="126683"/>
                  </a:lnTo>
                  <a:lnTo>
                    <a:pt x="40958" y="88583"/>
                  </a:lnTo>
                  <a:cubicBezTo>
                    <a:pt x="40958" y="33338"/>
                    <a:pt x="65722" y="0"/>
                    <a:pt x="125730" y="0"/>
                  </a:cubicBezTo>
                  <a:cubicBezTo>
                    <a:pt x="139065" y="0"/>
                    <a:pt x="152400" y="1905"/>
                    <a:pt x="162878" y="5715"/>
                  </a:cubicBezTo>
                  <a:lnTo>
                    <a:pt x="162878" y="58103"/>
                  </a:lnTo>
                  <a:close/>
                </a:path>
              </a:pathLst>
            </a:custGeom>
            <a:grpFill/>
            <a:ln w="9525" cap="flat">
              <a:noFill/>
              <a:prstDash val="solid"/>
              <a:miter/>
            </a:ln>
          </p:spPr>
          <p:txBody>
            <a:bodyPr rtlCol="0" anchor="ctr"/>
            <a:lstStyle/>
            <a:p>
              <a:endParaRPr lang="de-DE"/>
            </a:p>
          </p:txBody>
        </p:sp>
        <p:sp>
          <p:nvSpPr>
            <p:cNvPr id="211" name="Freihandform: Form 249">
              <a:extLst>
                <a:ext uri="{FF2B5EF4-FFF2-40B4-BE49-F238E27FC236}">
                  <a16:creationId xmlns:a16="http://schemas.microsoft.com/office/drawing/2014/main" id="{24D8E91F-3940-DA4E-8819-8DBDE654EC41}"/>
                </a:ext>
              </a:extLst>
            </p:cNvPr>
            <p:cNvSpPr/>
            <p:nvPr/>
          </p:nvSpPr>
          <p:spPr>
            <a:xfrm>
              <a:off x="649700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sp>
          <p:nvSpPr>
            <p:cNvPr id="212" name="Freihandform: Form 250">
              <a:extLst>
                <a:ext uri="{FF2B5EF4-FFF2-40B4-BE49-F238E27FC236}">
                  <a16:creationId xmlns:a16="http://schemas.microsoft.com/office/drawing/2014/main" id="{69E89F20-0A55-DB4D-A258-BBE46BE6B11A}"/>
                </a:ext>
              </a:extLst>
            </p:cNvPr>
            <p:cNvSpPr/>
            <p:nvPr/>
          </p:nvSpPr>
          <p:spPr>
            <a:xfrm>
              <a:off x="6725601"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13" name="Freihandform: Form 251">
              <a:extLst>
                <a:ext uri="{FF2B5EF4-FFF2-40B4-BE49-F238E27FC236}">
                  <a16:creationId xmlns:a16="http://schemas.microsoft.com/office/drawing/2014/main" id="{4F294938-A15F-264C-A39C-9E8678641A06}"/>
                </a:ext>
              </a:extLst>
            </p:cNvPr>
            <p:cNvSpPr/>
            <p:nvPr/>
          </p:nvSpPr>
          <p:spPr>
            <a:xfrm>
              <a:off x="6861809" y="3105149"/>
              <a:ext cx="79057" cy="384809"/>
            </a:xfrm>
            <a:custGeom>
              <a:avLst/>
              <a:gdLst>
                <a:gd name="connsiteX0" fmla="*/ 79057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7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7" y="38100"/>
                  </a:moveTo>
                  <a:cubicBezTo>
                    <a:pt x="79057" y="60008"/>
                    <a:pt x="60960" y="76200"/>
                    <a:pt x="39052" y="76200"/>
                  </a:cubicBezTo>
                  <a:cubicBezTo>
                    <a:pt x="17145" y="76200"/>
                    <a:pt x="0" y="60008"/>
                    <a:pt x="0" y="38100"/>
                  </a:cubicBezTo>
                  <a:cubicBezTo>
                    <a:pt x="0" y="16192"/>
                    <a:pt x="18097" y="0"/>
                    <a:pt x="39052" y="0"/>
                  </a:cubicBezTo>
                  <a:cubicBezTo>
                    <a:pt x="60960" y="0"/>
                    <a:pt x="79057" y="16192"/>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14" name="Freihandform: Form 252">
              <a:extLst>
                <a:ext uri="{FF2B5EF4-FFF2-40B4-BE49-F238E27FC236}">
                  <a16:creationId xmlns:a16="http://schemas.microsoft.com/office/drawing/2014/main" id="{B4A1D38A-22AA-1C45-9DA6-D9F6A2D31393}"/>
                </a:ext>
              </a:extLst>
            </p:cNvPr>
            <p:cNvSpPr/>
            <p:nvPr/>
          </p:nvSpPr>
          <p:spPr>
            <a:xfrm>
              <a:off x="6998969"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15" name="Freihandform: Form 253">
              <a:extLst>
                <a:ext uri="{FF2B5EF4-FFF2-40B4-BE49-F238E27FC236}">
                  <a16:creationId xmlns:a16="http://schemas.microsoft.com/office/drawing/2014/main" id="{2FB305A1-99A8-4D4E-B460-D3BCC4A6D760}"/>
                </a:ext>
              </a:extLst>
            </p:cNvPr>
            <p:cNvSpPr/>
            <p:nvPr/>
          </p:nvSpPr>
          <p:spPr>
            <a:xfrm>
              <a:off x="7277099" y="3101339"/>
              <a:ext cx="229552" cy="389572"/>
            </a:xfrm>
            <a:custGeom>
              <a:avLst/>
              <a:gdLst>
                <a:gd name="connsiteX0" fmla="*/ 229552 w 229552"/>
                <a:gd name="connsiteY0" fmla="*/ 388620 h 389572"/>
                <a:gd name="connsiteX1" fmla="*/ 166688 w 229552"/>
                <a:gd name="connsiteY1" fmla="*/ 388620 h 389572"/>
                <a:gd name="connsiteX2" fmla="*/ 166688 w 229552"/>
                <a:gd name="connsiteY2" fmla="*/ 236220 h 389572"/>
                <a:gd name="connsiteX3" fmla="*/ 117157 w 229552"/>
                <a:gd name="connsiteY3" fmla="*/ 171450 h 389572"/>
                <a:gd name="connsiteX4" fmla="*/ 61913 w 229552"/>
                <a:gd name="connsiteY4" fmla="*/ 236220 h 389572"/>
                <a:gd name="connsiteX5" fmla="*/ 61913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2" y="388620"/>
                  </a:moveTo>
                  <a:lnTo>
                    <a:pt x="166688" y="388620"/>
                  </a:lnTo>
                  <a:lnTo>
                    <a:pt x="166688" y="236220"/>
                  </a:lnTo>
                  <a:cubicBezTo>
                    <a:pt x="166688" y="197168"/>
                    <a:pt x="154305" y="171450"/>
                    <a:pt x="117157"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16" name="Freihandform: Form 254">
              <a:extLst>
                <a:ext uri="{FF2B5EF4-FFF2-40B4-BE49-F238E27FC236}">
                  <a16:creationId xmlns:a16="http://schemas.microsoft.com/office/drawing/2014/main" id="{8D46CC48-15BD-B840-B084-7834E7AF8BB0}"/>
                </a:ext>
              </a:extLst>
            </p:cNvPr>
            <p:cNvSpPr/>
            <p:nvPr/>
          </p:nvSpPr>
          <p:spPr>
            <a:xfrm>
              <a:off x="7571422"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17" name="Freihandform: Form 255">
              <a:extLst>
                <a:ext uri="{FF2B5EF4-FFF2-40B4-BE49-F238E27FC236}">
                  <a16:creationId xmlns:a16="http://schemas.microsoft.com/office/drawing/2014/main" id="{1D29ACD6-40FB-1E4D-AA08-D6EC54C37CED}"/>
                </a:ext>
              </a:extLst>
            </p:cNvPr>
            <p:cNvSpPr/>
            <p:nvPr/>
          </p:nvSpPr>
          <p:spPr>
            <a:xfrm>
              <a:off x="8041956" y="3122294"/>
              <a:ext cx="231457" cy="368617"/>
            </a:xfrm>
            <a:custGeom>
              <a:avLst/>
              <a:gdLst>
                <a:gd name="connsiteX0" fmla="*/ 231457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3" y="60007"/>
                  </a:lnTo>
                  <a:lnTo>
                    <a:pt x="65723" y="151447"/>
                  </a:lnTo>
                  <a:lnTo>
                    <a:pt x="189548" y="151447"/>
                  </a:lnTo>
                  <a:lnTo>
                    <a:pt x="189548" y="211455"/>
                  </a:lnTo>
                  <a:lnTo>
                    <a:pt x="65723" y="211455"/>
                  </a:lnTo>
                  <a:lnTo>
                    <a:pt x="65723"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218" name="Freihandform: Form 256">
              <a:extLst>
                <a:ext uri="{FF2B5EF4-FFF2-40B4-BE49-F238E27FC236}">
                  <a16:creationId xmlns:a16="http://schemas.microsoft.com/office/drawing/2014/main" id="{2CF27E1C-D5B2-D244-81BC-2CD620E47C21}"/>
                </a:ext>
              </a:extLst>
            </p:cNvPr>
            <p:cNvSpPr/>
            <p:nvPr/>
          </p:nvSpPr>
          <p:spPr>
            <a:xfrm>
              <a:off x="8285780" y="3217544"/>
              <a:ext cx="225758" cy="279082"/>
            </a:xfrm>
            <a:custGeom>
              <a:avLst/>
              <a:gdLst>
                <a:gd name="connsiteX0" fmla="*/ 114317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7 w 225758"/>
                <a:gd name="connsiteY4" fmla="*/ 67627 h 279082"/>
                <a:gd name="connsiteX5" fmla="*/ 24781 w 225758"/>
                <a:gd name="connsiteY5" fmla="*/ 15240 h 279082"/>
                <a:gd name="connsiteX6" fmla="*/ 112412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7 w 225758"/>
                <a:gd name="connsiteY13" fmla="*/ 194310 h 279082"/>
                <a:gd name="connsiteX14" fmla="*/ 114317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7" y="107633"/>
                  </a:moveTo>
                  <a:cubicBezTo>
                    <a:pt x="131462" y="107633"/>
                    <a:pt x="147654" y="108585"/>
                    <a:pt x="164799" y="113347"/>
                  </a:cubicBezTo>
                  <a:lnTo>
                    <a:pt x="164799" y="103822"/>
                  </a:lnTo>
                  <a:cubicBezTo>
                    <a:pt x="164799" y="69532"/>
                    <a:pt x="144796" y="52388"/>
                    <a:pt x="105744" y="52388"/>
                  </a:cubicBezTo>
                  <a:cubicBezTo>
                    <a:pt x="83837" y="52388"/>
                    <a:pt x="60024" y="57150"/>
                    <a:pt x="38117" y="67627"/>
                  </a:cubicBezTo>
                  <a:lnTo>
                    <a:pt x="24781" y="15240"/>
                  </a:lnTo>
                  <a:cubicBezTo>
                    <a:pt x="49546" y="5715"/>
                    <a:pt x="81931" y="0"/>
                    <a:pt x="112412" y="0"/>
                  </a:cubicBezTo>
                  <a:cubicBezTo>
                    <a:pt x="187659" y="0"/>
                    <a:pt x="225759" y="35242"/>
                    <a:pt x="225759" y="102870"/>
                  </a:cubicBezTo>
                  <a:lnTo>
                    <a:pt x="225759" y="273367"/>
                  </a:lnTo>
                  <a:lnTo>
                    <a:pt x="166704" y="273367"/>
                  </a:lnTo>
                  <a:lnTo>
                    <a:pt x="166704" y="244792"/>
                  </a:lnTo>
                  <a:lnTo>
                    <a:pt x="165751" y="244792"/>
                  </a:lnTo>
                  <a:cubicBezTo>
                    <a:pt x="142892" y="268605"/>
                    <a:pt x="119079" y="279083"/>
                    <a:pt x="87646" y="279083"/>
                  </a:cubicBezTo>
                  <a:cubicBezTo>
                    <a:pt x="34306" y="279083"/>
                    <a:pt x="17" y="245745"/>
                    <a:pt x="17" y="194310"/>
                  </a:cubicBezTo>
                  <a:cubicBezTo>
                    <a:pt x="-936" y="138113"/>
                    <a:pt x="39069" y="107633"/>
                    <a:pt x="114317" y="107633"/>
                  </a:cubicBezTo>
                  <a:close/>
                  <a:moveTo>
                    <a:pt x="103839" y="232410"/>
                  </a:moveTo>
                  <a:cubicBezTo>
                    <a:pt x="126699" y="232410"/>
                    <a:pt x="147654" y="220980"/>
                    <a:pt x="164799" y="200025"/>
                  </a:cubicBezTo>
                  <a:lnTo>
                    <a:pt x="164799" y="153352"/>
                  </a:lnTo>
                  <a:cubicBezTo>
                    <a:pt x="150512" y="149542"/>
                    <a:pt x="135271" y="148590"/>
                    <a:pt x="120984" y="148590"/>
                  </a:cubicBezTo>
                  <a:cubicBezTo>
                    <a:pt x="81931" y="148590"/>
                    <a:pt x="59071" y="164783"/>
                    <a:pt x="59071" y="192405"/>
                  </a:cubicBezTo>
                  <a:cubicBezTo>
                    <a:pt x="59071" y="217170"/>
                    <a:pt x="76217" y="232410"/>
                    <a:pt x="103839" y="232410"/>
                  </a:cubicBezTo>
                  <a:close/>
                </a:path>
              </a:pathLst>
            </a:custGeom>
            <a:grpFill/>
            <a:ln w="9525" cap="flat">
              <a:noFill/>
              <a:prstDash val="solid"/>
              <a:miter/>
            </a:ln>
          </p:spPr>
          <p:txBody>
            <a:bodyPr rtlCol="0" anchor="ctr"/>
            <a:lstStyle/>
            <a:p>
              <a:endParaRPr lang="de-DE"/>
            </a:p>
          </p:txBody>
        </p:sp>
        <p:sp>
          <p:nvSpPr>
            <p:cNvPr id="219" name="Freihandform: Form 257">
              <a:extLst>
                <a:ext uri="{FF2B5EF4-FFF2-40B4-BE49-F238E27FC236}">
                  <a16:creationId xmlns:a16="http://schemas.microsoft.com/office/drawing/2014/main" id="{811D1478-4510-6D4B-BE16-3BDBE1513FDE}"/>
                </a:ext>
              </a:extLst>
            </p:cNvPr>
            <p:cNvSpPr/>
            <p:nvPr/>
          </p:nvSpPr>
          <p:spPr>
            <a:xfrm>
              <a:off x="8590597"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220" name="Freihandform: Form 258">
              <a:extLst>
                <a:ext uri="{FF2B5EF4-FFF2-40B4-BE49-F238E27FC236}">
                  <a16:creationId xmlns:a16="http://schemas.microsoft.com/office/drawing/2014/main" id="{178C4241-EBC7-6C41-8375-240AF44B8372}"/>
                </a:ext>
              </a:extLst>
            </p:cNvPr>
            <p:cNvSpPr/>
            <p:nvPr/>
          </p:nvSpPr>
          <p:spPr>
            <a:xfrm>
              <a:off x="8870631"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8"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221" name="Freihandform: Form 259">
              <a:extLst>
                <a:ext uri="{FF2B5EF4-FFF2-40B4-BE49-F238E27FC236}">
                  <a16:creationId xmlns:a16="http://schemas.microsoft.com/office/drawing/2014/main" id="{032F6D1E-BCB0-3845-9815-32EF3D52878E}"/>
                </a:ext>
              </a:extLst>
            </p:cNvPr>
            <p:cNvSpPr/>
            <p:nvPr/>
          </p:nvSpPr>
          <p:spPr>
            <a:xfrm>
              <a:off x="9180194"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22" name="Freihandform: Form 260">
              <a:extLst>
                <a:ext uri="{FF2B5EF4-FFF2-40B4-BE49-F238E27FC236}">
                  <a16:creationId xmlns:a16="http://schemas.microsoft.com/office/drawing/2014/main" id="{C7EFAD8B-F658-4D48-8FF2-D58E3423F480}"/>
                </a:ext>
              </a:extLst>
            </p:cNvPr>
            <p:cNvSpPr/>
            <p:nvPr/>
          </p:nvSpPr>
          <p:spPr>
            <a:xfrm>
              <a:off x="9297351" y="3138487"/>
              <a:ext cx="165735" cy="358140"/>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8 w 165735"/>
                <a:gd name="connsiteY3" fmla="*/ 282892 h 358140"/>
                <a:gd name="connsiteX4" fmla="*/ 40958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3" y="303847"/>
                    <a:pt x="155258" y="300038"/>
                    <a:pt x="165735" y="295275"/>
                  </a:cubicBezTo>
                  <a:close/>
                </a:path>
              </a:pathLst>
            </a:custGeom>
            <a:grpFill/>
            <a:ln w="9525" cap="flat">
              <a:noFill/>
              <a:prstDash val="solid"/>
              <a:miter/>
            </a:ln>
          </p:spPr>
          <p:txBody>
            <a:bodyPr rtlCol="0" anchor="ctr"/>
            <a:lstStyle/>
            <a:p>
              <a:endParaRPr lang="de-DE"/>
            </a:p>
          </p:txBody>
        </p:sp>
        <p:sp>
          <p:nvSpPr>
            <p:cNvPr id="223" name="Freihandform: Form 261">
              <a:extLst>
                <a:ext uri="{FF2B5EF4-FFF2-40B4-BE49-F238E27FC236}">
                  <a16:creationId xmlns:a16="http://schemas.microsoft.com/office/drawing/2014/main" id="{5249D906-4D98-BC4F-B212-B78E3209E8F0}"/>
                </a:ext>
              </a:extLst>
            </p:cNvPr>
            <p:cNvSpPr/>
            <p:nvPr/>
          </p:nvSpPr>
          <p:spPr>
            <a:xfrm>
              <a:off x="9511664"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3 w 225742"/>
                <a:gd name="connsiteY7" fmla="*/ 210503 h 386715"/>
                <a:gd name="connsiteX8" fmla="*/ 225743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8 w 225742"/>
                <a:gd name="connsiteY15" fmla="*/ 72390 h 386715"/>
                <a:gd name="connsiteX16" fmla="*/ 26670 w 225742"/>
                <a:gd name="connsiteY16" fmla="*/ 36195 h 386715"/>
                <a:gd name="connsiteX17" fmla="*/ 63818 w 225742"/>
                <a:gd name="connsiteY17" fmla="*/ 0 h 386715"/>
                <a:gd name="connsiteX18" fmla="*/ 100965 w 225742"/>
                <a:gd name="connsiteY18" fmla="*/ 36195 h 386715"/>
                <a:gd name="connsiteX19" fmla="*/ 63818 w 225742"/>
                <a:gd name="connsiteY19" fmla="*/ 72390 h 386715"/>
                <a:gd name="connsiteX20" fmla="*/ 103823 w 225742"/>
                <a:gd name="connsiteY20" fmla="*/ 340042 h 386715"/>
                <a:gd name="connsiteX21" fmla="*/ 164783 w 225742"/>
                <a:gd name="connsiteY21" fmla="*/ 307658 h 386715"/>
                <a:gd name="connsiteX22" fmla="*/ 164783 w 225742"/>
                <a:gd name="connsiteY22" fmla="*/ 260985 h 386715"/>
                <a:gd name="connsiteX23" fmla="*/ 120968 w 225742"/>
                <a:gd name="connsiteY23" fmla="*/ 256222 h 386715"/>
                <a:gd name="connsiteX24" fmla="*/ 59055 w 225742"/>
                <a:gd name="connsiteY24" fmla="*/ 300038 h 386715"/>
                <a:gd name="connsiteX25" fmla="*/ 103823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3" y="107633"/>
                    <a:pt x="225743" y="142875"/>
                    <a:pt x="225743" y="210503"/>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0985"/>
                  </a:lnTo>
                  <a:cubicBezTo>
                    <a:pt x="150495" y="257175"/>
                    <a:pt x="135255" y="256222"/>
                    <a:pt x="120968" y="256222"/>
                  </a:cubicBezTo>
                  <a:cubicBezTo>
                    <a:pt x="81915" y="256222"/>
                    <a:pt x="59055" y="272415"/>
                    <a:pt x="59055" y="300038"/>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224" name="Freihandform: Form 262">
              <a:extLst>
                <a:ext uri="{FF2B5EF4-FFF2-40B4-BE49-F238E27FC236}">
                  <a16:creationId xmlns:a16="http://schemas.microsoft.com/office/drawing/2014/main" id="{051082CB-DA51-8649-9C85-53BDBC75400A}"/>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2654711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2F53DBC-3505-47C4-900B-E5FFA668A697}"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4654747" y="1631156"/>
            <a:ext cx="4102299"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4654747"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rgbClr val="7BB725"/>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rgbClr val="7BB725"/>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rgbClr val="7BB725"/>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rgbClr val="7BB725"/>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rgbClr val="7BB725"/>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rgbClr val="7BB725"/>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37" name="Textplatzhalter 9">
            <a:extLst>
              <a:ext uri="{FF2B5EF4-FFF2-40B4-BE49-F238E27FC236}">
                <a16:creationId xmlns:a16="http://schemas.microsoft.com/office/drawing/2014/main" id="{B89B0AD3-19A1-438C-8708-9EC23166DE7A}"/>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6" name="Titel 5">
            <a:extLst>
              <a:ext uri="{FF2B5EF4-FFF2-40B4-BE49-F238E27FC236}">
                <a16:creationId xmlns:a16="http://schemas.microsoft.com/office/drawing/2014/main" id="{22DDBB3A-39F6-4F5C-9F0B-C03A4F0903B3}"/>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Tree>
    <p:extLst>
      <p:ext uri="{BB962C8B-B14F-4D97-AF65-F5344CB8AC3E}">
        <p14:creationId xmlns:p14="http://schemas.microsoft.com/office/powerpoint/2010/main" val="33773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388739" y="3013502"/>
            <a:ext cx="8368307" cy="830997"/>
          </a:xfrm>
        </p:spPr>
        <p:txBody>
          <a:bodyPr anchor="ctr" anchorCtr="0"/>
          <a:lstStyle>
            <a:lvl1pPr>
              <a:defRPr sz="3000">
                <a:solidFill>
                  <a:schemeClr val="tx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8C58FB0E-49E5-4FB7-B0AB-01DFFEC26E04}"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rgbClr val="266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7987594-F169-42FB-8839-77BF8D405E37}"/>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292893" y="160153"/>
            <a:ext cx="250031"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292893" y="1131703"/>
            <a:ext cx="250031"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292893" y="1491963"/>
            <a:ext cx="250031"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292893" y="3292188"/>
            <a:ext cx="250031"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292893" y="6063963"/>
            <a:ext cx="250031"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292893" y="6495763"/>
            <a:ext cx="250031"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169567" y="-282035"/>
            <a:ext cx="333375" cy="102606"/>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4273057" y="-282036"/>
            <a:ext cx="333375" cy="102603"/>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4652949" y="-397424"/>
            <a:ext cx="93680" cy="333375"/>
            <a:chOff x="6416679" y="-397424"/>
            <a:chExt cx="124907"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8543829" y="-282039"/>
            <a:ext cx="333375" cy="1026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1" name="Freihandform: Form 90">
            <a:extLst>
              <a:ext uri="{FF2B5EF4-FFF2-40B4-BE49-F238E27FC236}">
                <a16:creationId xmlns:a16="http://schemas.microsoft.com/office/drawing/2014/main" id="{CC9AC0C6-05B4-4F97-9B0A-A195088CF7EB}"/>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102" name="Grafik 3">
            <a:extLst>
              <a:ext uri="{FF2B5EF4-FFF2-40B4-BE49-F238E27FC236}">
                <a16:creationId xmlns:a16="http://schemas.microsoft.com/office/drawing/2014/main" id="{E9E8431F-D948-D54D-808B-6227447358A9}"/>
              </a:ext>
            </a:extLst>
          </p:cNvPr>
          <p:cNvGrpSpPr/>
          <p:nvPr userDrawn="1"/>
        </p:nvGrpSpPr>
        <p:grpSpPr>
          <a:xfrm>
            <a:off x="387350" y="293688"/>
            <a:ext cx="2623087" cy="328167"/>
            <a:chOff x="2178367" y="2525076"/>
            <a:chExt cx="7773352" cy="972502"/>
          </a:xfrm>
          <a:solidFill>
            <a:schemeClr val="tx1"/>
          </a:solidFill>
        </p:grpSpPr>
        <p:sp>
          <p:nvSpPr>
            <p:cNvPr id="103" name="Freihandform: Form 202">
              <a:extLst>
                <a:ext uri="{FF2B5EF4-FFF2-40B4-BE49-F238E27FC236}">
                  <a16:creationId xmlns:a16="http://schemas.microsoft.com/office/drawing/2014/main" id="{302AF2FC-AAD4-1845-A8B7-0631B552D453}"/>
                </a:ext>
              </a:extLst>
            </p:cNvPr>
            <p:cNvSpPr/>
            <p:nvPr/>
          </p:nvSpPr>
          <p:spPr>
            <a:xfrm>
              <a:off x="2178367" y="2545079"/>
              <a:ext cx="232409" cy="369569"/>
            </a:xfrm>
            <a:custGeom>
              <a:avLst/>
              <a:gdLst>
                <a:gd name="connsiteX0" fmla="*/ 232410 w 232409"/>
                <a:gd name="connsiteY0" fmla="*/ 60960 h 369569"/>
                <a:gd name="connsiteX1" fmla="*/ 65722 w 232409"/>
                <a:gd name="connsiteY1" fmla="*/ 60960 h 369569"/>
                <a:gd name="connsiteX2" fmla="*/ 65722 w 232409"/>
                <a:gd name="connsiteY2" fmla="*/ 152400 h 369569"/>
                <a:gd name="connsiteX3" fmla="*/ 189547 w 232409"/>
                <a:gd name="connsiteY3" fmla="*/ 152400 h 369569"/>
                <a:gd name="connsiteX4" fmla="*/ 189547 w 232409"/>
                <a:gd name="connsiteY4" fmla="*/ 212408 h 369569"/>
                <a:gd name="connsiteX5" fmla="*/ 65722 w 232409"/>
                <a:gd name="connsiteY5" fmla="*/ 212408 h 369569"/>
                <a:gd name="connsiteX6" fmla="*/ 65722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2" y="60960"/>
                  </a:lnTo>
                  <a:lnTo>
                    <a:pt x="65722" y="152400"/>
                  </a:lnTo>
                  <a:lnTo>
                    <a:pt x="189547" y="152400"/>
                  </a:lnTo>
                  <a:lnTo>
                    <a:pt x="189547" y="212408"/>
                  </a:lnTo>
                  <a:lnTo>
                    <a:pt x="65722" y="212408"/>
                  </a:lnTo>
                  <a:lnTo>
                    <a:pt x="65722"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4" name="Freihandform: Form 203">
              <a:extLst>
                <a:ext uri="{FF2B5EF4-FFF2-40B4-BE49-F238E27FC236}">
                  <a16:creationId xmlns:a16="http://schemas.microsoft.com/office/drawing/2014/main" id="{C117FCD5-101B-7E4A-AC3B-F591001B9349}"/>
                </a:ext>
              </a:extLst>
            </p:cNvPr>
            <p:cNvSpPr/>
            <p:nvPr/>
          </p:nvSpPr>
          <p:spPr>
            <a:xfrm>
              <a:off x="244697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5" name="Freihandform: Form 204">
              <a:extLst>
                <a:ext uri="{FF2B5EF4-FFF2-40B4-BE49-F238E27FC236}">
                  <a16:creationId xmlns:a16="http://schemas.microsoft.com/office/drawing/2014/main" id="{2E396782-314B-B345-8EE7-F2DD85273F39}"/>
                </a:ext>
              </a:extLst>
            </p:cNvPr>
            <p:cNvSpPr/>
            <p:nvPr/>
          </p:nvSpPr>
          <p:spPr>
            <a:xfrm>
              <a:off x="2651759"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06" name="Freihandform: Form 205">
              <a:extLst>
                <a:ext uri="{FF2B5EF4-FFF2-40B4-BE49-F238E27FC236}">
                  <a16:creationId xmlns:a16="http://schemas.microsoft.com/office/drawing/2014/main" id="{177DA7B9-46B6-C74C-BC8E-A3673AF0F27F}"/>
                </a:ext>
              </a:extLst>
            </p:cNvPr>
            <p:cNvSpPr/>
            <p:nvPr/>
          </p:nvSpPr>
          <p:spPr>
            <a:xfrm>
              <a:off x="2787966"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7" name="Freihandform: Form 206">
              <a:extLst>
                <a:ext uri="{FF2B5EF4-FFF2-40B4-BE49-F238E27FC236}">
                  <a16:creationId xmlns:a16="http://schemas.microsoft.com/office/drawing/2014/main" id="{5A6A9FDF-ED4D-C949-B981-5D4277B0DB40}"/>
                </a:ext>
              </a:extLst>
            </p:cNvPr>
            <p:cNvSpPr/>
            <p:nvPr/>
          </p:nvSpPr>
          <p:spPr>
            <a:xfrm>
              <a:off x="30860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8" name="Freihandform: Form 207">
              <a:extLst>
                <a:ext uri="{FF2B5EF4-FFF2-40B4-BE49-F238E27FC236}">
                  <a16:creationId xmlns:a16="http://schemas.microsoft.com/office/drawing/2014/main" id="{52AEED83-A503-7040-A39F-1551596B6A29}"/>
                </a:ext>
              </a:extLst>
            </p:cNvPr>
            <p:cNvSpPr/>
            <p:nvPr/>
          </p:nvSpPr>
          <p:spPr>
            <a:xfrm>
              <a:off x="341756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9" name="Freihandform: Form 208">
              <a:extLst>
                <a:ext uri="{FF2B5EF4-FFF2-40B4-BE49-F238E27FC236}">
                  <a16:creationId xmlns:a16="http://schemas.microsoft.com/office/drawing/2014/main" id="{A5251C6D-7536-C84F-92B3-1890B03B95A8}"/>
                </a:ext>
              </a:extLst>
            </p:cNvPr>
            <p:cNvSpPr/>
            <p:nvPr/>
          </p:nvSpPr>
          <p:spPr>
            <a:xfrm>
              <a:off x="3622357"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0960" y="0"/>
                    <a:pt x="79058" y="16193"/>
                    <a:pt x="79058"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10" name="Freihandform: Form 209">
              <a:extLst>
                <a:ext uri="{FF2B5EF4-FFF2-40B4-BE49-F238E27FC236}">
                  <a16:creationId xmlns:a16="http://schemas.microsoft.com/office/drawing/2014/main" id="{70618D9D-D056-F74E-958B-57D7639129C3}"/>
                </a:ext>
              </a:extLst>
            </p:cNvPr>
            <p:cNvSpPr/>
            <p:nvPr/>
          </p:nvSpPr>
          <p:spPr>
            <a:xfrm>
              <a:off x="3759516"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11" name="Freihandform: Form 210">
              <a:extLst>
                <a:ext uri="{FF2B5EF4-FFF2-40B4-BE49-F238E27FC236}">
                  <a16:creationId xmlns:a16="http://schemas.microsoft.com/office/drawing/2014/main" id="{73153A0F-DFC7-4345-B31F-57422DC61FA3}"/>
                </a:ext>
              </a:extLst>
            </p:cNvPr>
            <p:cNvSpPr/>
            <p:nvPr/>
          </p:nvSpPr>
          <p:spPr>
            <a:xfrm>
              <a:off x="4038599" y="2525076"/>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solidFill>
              <a:srgbClr val="041E42"/>
            </a:solidFill>
            <a:ln w="9525" cap="flat">
              <a:noFill/>
              <a:prstDash val="solid"/>
              <a:miter/>
            </a:ln>
          </p:spPr>
          <p:txBody>
            <a:bodyPr rtlCol="0" anchor="ctr"/>
            <a:lstStyle/>
            <a:p>
              <a:endParaRPr lang="de-DE"/>
            </a:p>
          </p:txBody>
        </p:sp>
        <p:sp>
          <p:nvSpPr>
            <p:cNvPr id="161" name="Freihandform: Form 211">
              <a:extLst>
                <a:ext uri="{FF2B5EF4-FFF2-40B4-BE49-F238E27FC236}">
                  <a16:creationId xmlns:a16="http://schemas.microsoft.com/office/drawing/2014/main" id="{5197A848-CF70-9144-919D-C704D3A48565}"/>
                </a:ext>
              </a:extLst>
            </p:cNvPr>
            <p:cNvSpPr/>
            <p:nvPr/>
          </p:nvSpPr>
          <p:spPr>
            <a:xfrm>
              <a:off x="4338637"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62" name="Freihandform: Form 212">
              <a:extLst>
                <a:ext uri="{FF2B5EF4-FFF2-40B4-BE49-F238E27FC236}">
                  <a16:creationId xmlns:a16="http://schemas.microsoft.com/office/drawing/2014/main" id="{5FFCFD72-450F-434D-ADCC-E94C47F6C28D}"/>
                </a:ext>
              </a:extLst>
            </p:cNvPr>
            <p:cNvSpPr/>
            <p:nvPr/>
          </p:nvSpPr>
          <p:spPr>
            <a:xfrm>
              <a:off x="4502467" y="2545079"/>
              <a:ext cx="342900" cy="368617"/>
            </a:xfrm>
            <a:custGeom>
              <a:avLst/>
              <a:gdLst>
                <a:gd name="connsiteX0" fmla="*/ 136207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2 w 342900"/>
                <a:gd name="connsiteY4" fmla="*/ 290512 h 368617"/>
                <a:gd name="connsiteX5" fmla="*/ 96202 w 342900"/>
                <a:gd name="connsiteY5" fmla="*/ 290512 h 368617"/>
                <a:gd name="connsiteX6" fmla="*/ 69532 w 342900"/>
                <a:gd name="connsiteY6" fmla="*/ 368618 h 368617"/>
                <a:gd name="connsiteX7" fmla="*/ 0 w 342900"/>
                <a:gd name="connsiteY7" fmla="*/ 368618 h 368617"/>
                <a:gd name="connsiteX8" fmla="*/ 136207 w 342900"/>
                <a:gd name="connsiteY8" fmla="*/ 0 h 368617"/>
                <a:gd name="connsiteX9" fmla="*/ 116205 w 342900"/>
                <a:gd name="connsiteY9" fmla="*/ 231458 h 368617"/>
                <a:gd name="connsiteX10" fmla="*/ 223838 w 342900"/>
                <a:gd name="connsiteY10" fmla="*/ 231458 h 368617"/>
                <a:gd name="connsiteX11" fmla="*/ 170497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7" y="0"/>
                  </a:moveTo>
                  <a:lnTo>
                    <a:pt x="205740" y="0"/>
                  </a:lnTo>
                  <a:lnTo>
                    <a:pt x="342900" y="368618"/>
                  </a:lnTo>
                  <a:lnTo>
                    <a:pt x="271463" y="368618"/>
                  </a:lnTo>
                  <a:lnTo>
                    <a:pt x="244792" y="290512"/>
                  </a:lnTo>
                  <a:lnTo>
                    <a:pt x="96202" y="290512"/>
                  </a:lnTo>
                  <a:lnTo>
                    <a:pt x="69532" y="368618"/>
                  </a:lnTo>
                  <a:lnTo>
                    <a:pt x="0" y="368618"/>
                  </a:lnTo>
                  <a:lnTo>
                    <a:pt x="136207"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163" name="Freihandform: Form 213">
              <a:extLst>
                <a:ext uri="{FF2B5EF4-FFF2-40B4-BE49-F238E27FC236}">
                  <a16:creationId xmlns:a16="http://schemas.microsoft.com/office/drawing/2014/main" id="{66D5211F-0B97-DA48-B91A-C3F493F88334}"/>
                </a:ext>
              </a:extLst>
            </p:cNvPr>
            <p:cNvSpPr/>
            <p:nvPr/>
          </p:nvSpPr>
          <p:spPr>
            <a:xfrm>
              <a:off x="490061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solidFill>
              <a:srgbClr val="041E42"/>
            </a:solidFill>
            <a:ln w="9525" cap="flat">
              <a:noFill/>
              <a:prstDash val="solid"/>
              <a:miter/>
            </a:ln>
          </p:spPr>
          <p:txBody>
            <a:bodyPr rtlCol="0" anchor="ctr"/>
            <a:lstStyle/>
            <a:p>
              <a:endParaRPr lang="de-DE"/>
            </a:p>
          </p:txBody>
        </p:sp>
        <p:sp>
          <p:nvSpPr>
            <p:cNvPr id="164" name="Freihandform: Form 214">
              <a:extLst>
                <a:ext uri="{FF2B5EF4-FFF2-40B4-BE49-F238E27FC236}">
                  <a16:creationId xmlns:a16="http://schemas.microsoft.com/office/drawing/2014/main" id="{5FDAC50E-588B-934C-ADEC-05F445299D37}"/>
                </a:ext>
              </a:extLst>
            </p:cNvPr>
            <p:cNvSpPr/>
            <p:nvPr/>
          </p:nvSpPr>
          <p:spPr>
            <a:xfrm>
              <a:off x="502919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65" name="Freihandform: Form 215">
              <a:extLst>
                <a:ext uri="{FF2B5EF4-FFF2-40B4-BE49-F238E27FC236}">
                  <a16:creationId xmlns:a16="http://schemas.microsoft.com/office/drawing/2014/main" id="{F9582EC0-4715-5F4C-A81A-194CBC7C13CB}"/>
                </a:ext>
              </a:extLst>
            </p:cNvPr>
            <p:cNvSpPr/>
            <p:nvPr/>
          </p:nvSpPr>
          <p:spPr>
            <a:xfrm>
              <a:off x="530637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3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3" y="0"/>
                  </a:lnTo>
                  <a:lnTo>
                    <a:pt x="127635" y="81915"/>
                  </a:lnTo>
                  <a:lnTo>
                    <a:pt x="128588" y="81915"/>
                  </a:lnTo>
                  <a:lnTo>
                    <a:pt x="178117"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166" name="Freihandform: Form 216">
              <a:extLst>
                <a:ext uri="{FF2B5EF4-FFF2-40B4-BE49-F238E27FC236}">
                  <a16:creationId xmlns:a16="http://schemas.microsoft.com/office/drawing/2014/main" id="{14F7AE79-EE83-994F-A0D9-020541C9249B}"/>
                </a:ext>
              </a:extLst>
            </p:cNvPr>
            <p:cNvSpPr/>
            <p:nvPr/>
          </p:nvSpPr>
          <p:spPr>
            <a:xfrm>
              <a:off x="559496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5735"/>
                    <a:pt x="59072" y="193358"/>
                  </a:cubicBezTo>
                  <a:cubicBezTo>
                    <a:pt x="59072" y="217170"/>
                    <a:pt x="76217" y="232410"/>
                    <a:pt x="103839" y="232410"/>
                  </a:cubicBezTo>
                  <a:close/>
                </a:path>
              </a:pathLst>
            </a:custGeom>
            <a:solidFill>
              <a:srgbClr val="041E42"/>
            </a:solidFill>
            <a:ln w="9525" cap="flat">
              <a:noFill/>
              <a:prstDash val="solid"/>
              <a:miter/>
            </a:ln>
          </p:spPr>
          <p:txBody>
            <a:bodyPr rtlCol="0" anchor="ctr"/>
            <a:lstStyle/>
            <a:p>
              <a:endParaRPr lang="de-DE"/>
            </a:p>
          </p:txBody>
        </p:sp>
        <p:sp>
          <p:nvSpPr>
            <p:cNvPr id="167" name="Freihandform: Form 217">
              <a:extLst>
                <a:ext uri="{FF2B5EF4-FFF2-40B4-BE49-F238E27FC236}">
                  <a16:creationId xmlns:a16="http://schemas.microsoft.com/office/drawing/2014/main" id="{CC43F792-521D-1C44-818A-9D9682782DE3}"/>
                </a:ext>
              </a:extLst>
            </p:cNvPr>
            <p:cNvSpPr/>
            <p:nvPr/>
          </p:nvSpPr>
          <p:spPr>
            <a:xfrm>
              <a:off x="5900737"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68" name="Freihandform: Form 218">
              <a:extLst>
                <a:ext uri="{FF2B5EF4-FFF2-40B4-BE49-F238E27FC236}">
                  <a16:creationId xmlns:a16="http://schemas.microsoft.com/office/drawing/2014/main" id="{9FE7246A-7D17-3648-A208-5748511CA979}"/>
                </a:ext>
              </a:extLst>
            </p:cNvPr>
            <p:cNvSpPr/>
            <p:nvPr/>
          </p:nvSpPr>
          <p:spPr>
            <a:xfrm>
              <a:off x="619505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solidFill>
              <a:srgbClr val="041E42"/>
            </a:solidFill>
            <a:ln w="9525" cap="flat">
              <a:noFill/>
              <a:prstDash val="solid"/>
              <a:miter/>
            </a:ln>
          </p:spPr>
          <p:txBody>
            <a:bodyPr rtlCol="0" anchor="ctr"/>
            <a:lstStyle/>
            <a:p>
              <a:endParaRPr lang="de-DE"/>
            </a:p>
          </p:txBody>
        </p:sp>
        <p:sp>
          <p:nvSpPr>
            <p:cNvPr id="169" name="Freihandform: Form 219">
              <a:extLst>
                <a:ext uri="{FF2B5EF4-FFF2-40B4-BE49-F238E27FC236}">
                  <a16:creationId xmlns:a16="http://schemas.microsoft.com/office/drawing/2014/main" id="{F8948C8E-46AF-1446-95A6-7F0BA6FC2790}"/>
                </a:ext>
              </a:extLst>
            </p:cNvPr>
            <p:cNvSpPr/>
            <p:nvPr/>
          </p:nvSpPr>
          <p:spPr>
            <a:xfrm>
              <a:off x="651128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7" y="53340"/>
                    <a:pt x="242887" y="135255"/>
                  </a:cubicBezTo>
                  <a:cubicBezTo>
                    <a:pt x="242887" y="143828"/>
                    <a:pt x="241935" y="153353"/>
                    <a:pt x="241935" y="160972"/>
                  </a:cubicBezTo>
                  <a:lnTo>
                    <a:pt x="62865" y="160972"/>
                  </a:lnTo>
                  <a:cubicBezTo>
                    <a:pt x="69532" y="201930"/>
                    <a:pt x="94297" y="225743"/>
                    <a:pt x="132397" y="225743"/>
                  </a:cubicBezTo>
                  <a:cubicBezTo>
                    <a:pt x="157162" y="225743"/>
                    <a:pt x="177165" y="216218"/>
                    <a:pt x="198120" y="194310"/>
                  </a:cubicBezTo>
                  <a:lnTo>
                    <a:pt x="237172" y="235268"/>
                  </a:lnTo>
                  <a:cubicBezTo>
                    <a:pt x="206692" y="264795"/>
                    <a:pt x="172403" y="279083"/>
                    <a:pt x="132397" y="279083"/>
                  </a:cubicBezTo>
                  <a:close/>
                  <a:moveTo>
                    <a:pt x="62865" y="115253"/>
                  </a:moveTo>
                  <a:lnTo>
                    <a:pt x="183833" y="115253"/>
                  </a:lnTo>
                  <a:cubicBezTo>
                    <a:pt x="180975" y="74295"/>
                    <a:pt x="160020" y="50482"/>
                    <a:pt x="124778" y="50482"/>
                  </a:cubicBezTo>
                  <a:cubicBezTo>
                    <a:pt x="90488" y="50482"/>
                    <a:pt x="67628" y="74295"/>
                    <a:pt x="62865" y="115253"/>
                  </a:cubicBezTo>
                  <a:close/>
                </a:path>
              </a:pathLst>
            </a:custGeom>
            <a:solidFill>
              <a:srgbClr val="041E42"/>
            </a:solidFill>
            <a:ln w="9525" cap="flat">
              <a:noFill/>
              <a:prstDash val="solid"/>
              <a:miter/>
            </a:ln>
          </p:spPr>
          <p:txBody>
            <a:bodyPr rtlCol="0" anchor="ctr"/>
            <a:lstStyle/>
            <a:p>
              <a:endParaRPr lang="de-DE"/>
            </a:p>
          </p:txBody>
        </p:sp>
        <p:sp>
          <p:nvSpPr>
            <p:cNvPr id="170" name="Freihandform: Form 220">
              <a:extLst>
                <a:ext uri="{FF2B5EF4-FFF2-40B4-BE49-F238E27FC236}">
                  <a16:creationId xmlns:a16="http://schemas.microsoft.com/office/drawing/2014/main" id="{2A5838CF-8B04-E744-83F7-098627135EB1}"/>
                </a:ext>
              </a:extLst>
            </p:cNvPr>
            <p:cNvSpPr/>
            <p:nvPr/>
          </p:nvSpPr>
          <p:spPr>
            <a:xfrm>
              <a:off x="682466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71" name="Freihandform: Form 221">
              <a:extLst>
                <a:ext uri="{FF2B5EF4-FFF2-40B4-BE49-F238E27FC236}">
                  <a16:creationId xmlns:a16="http://schemas.microsoft.com/office/drawing/2014/main" id="{317F4A59-3DE1-6C41-ACFD-F03128839FEA}"/>
                </a:ext>
              </a:extLst>
            </p:cNvPr>
            <p:cNvSpPr/>
            <p:nvPr/>
          </p:nvSpPr>
          <p:spPr>
            <a:xfrm>
              <a:off x="7023734"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solidFill>
              <a:srgbClr val="041E42"/>
            </a:solidFill>
            <a:ln w="9525" cap="flat">
              <a:noFill/>
              <a:prstDash val="solid"/>
              <a:miter/>
            </a:ln>
          </p:spPr>
          <p:txBody>
            <a:bodyPr rtlCol="0" anchor="ctr"/>
            <a:lstStyle/>
            <a:p>
              <a:endParaRPr lang="de-DE"/>
            </a:p>
          </p:txBody>
        </p:sp>
        <p:sp>
          <p:nvSpPr>
            <p:cNvPr id="172" name="Freihandform: Form 222">
              <a:extLst>
                <a:ext uri="{FF2B5EF4-FFF2-40B4-BE49-F238E27FC236}">
                  <a16:creationId xmlns:a16="http://schemas.microsoft.com/office/drawing/2014/main" id="{979085F0-7822-224E-9252-59E923E86023}"/>
                </a:ext>
              </a:extLst>
            </p:cNvPr>
            <p:cNvSpPr/>
            <p:nvPr/>
          </p:nvSpPr>
          <p:spPr>
            <a:xfrm>
              <a:off x="723328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173" name="Freihandform: Form 223">
              <a:extLst>
                <a:ext uri="{FF2B5EF4-FFF2-40B4-BE49-F238E27FC236}">
                  <a16:creationId xmlns:a16="http://schemas.microsoft.com/office/drawing/2014/main" id="{AC1D729D-B58E-D644-9C59-D03D8E9F8626}"/>
                </a:ext>
              </a:extLst>
            </p:cNvPr>
            <p:cNvSpPr/>
            <p:nvPr/>
          </p:nvSpPr>
          <p:spPr>
            <a:xfrm>
              <a:off x="7605712"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74" name="Freihandform: Form 224">
              <a:extLst>
                <a:ext uri="{FF2B5EF4-FFF2-40B4-BE49-F238E27FC236}">
                  <a16:creationId xmlns:a16="http://schemas.microsoft.com/office/drawing/2014/main" id="{01A7996B-3C38-F44D-9B34-EDB03A5E01BB}"/>
                </a:ext>
              </a:extLst>
            </p:cNvPr>
            <p:cNvSpPr/>
            <p:nvPr/>
          </p:nvSpPr>
          <p:spPr>
            <a:xfrm>
              <a:off x="790479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75" name="Freihandform: Form 225">
              <a:extLst>
                <a:ext uri="{FF2B5EF4-FFF2-40B4-BE49-F238E27FC236}">
                  <a16:creationId xmlns:a16="http://schemas.microsoft.com/office/drawing/2014/main" id="{842A497F-D014-814E-9A53-73990F437C47}"/>
                </a:ext>
              </a:extLst>
            </p:cNvPr>
            <p:cNvSpPr/>
            <p:nvPr/>
          </p:nvSpPr>
          <p:spPr>
            <a:xfrm>
              <a:off x="802766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176" name="Freihandform: Form 226">
              <a:extLst>
                <a:ext uri="{FF2B5EF4-FFF2-40B4-BE49-F238E27FC236}">
                  <a16:creationId xmlns:a16="http://schemas.microsoft.com/office/drawing/2014/main" id="{FE3ECD35-8608-7A45-95CB-EF46668297C8}"/>
                </a:ext>
              </a:extLst>
            </p:cNvPr>
            <p:cNvSpPr/>
            <p:nvPr/>
          </p:nvSpPr>
          <p:spPr>
            <a:xfrm>
              <a:off x="831532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2" y="115253"/>
                  </a:lnTo>
                  <a:cubicBezTo>
                    <a:pt x="180975" y="74295"/>
                    <a:pt x="160020" y="50482"/>
                    <a:pt x="124777"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77" name="Freihandform: Form 227">
              <a:extLst>
                <a:ext uri="{FF2B5EF4-FFF2-40B4-BE49-F238E27FC236}">
                  <a16:creationId xmlns:a16="http://schemas.microsoft.com/office/drawing/2014/main" id="{AA9A3CCA-DC6D-8E40-BC81-2C0F2EA2A9AD}"/>
                </a:ext>
              </a:extLst>
            </p:cNvPr>
            <p:cNvSpPr/>
            <p:nvPr/>
          </p:nvSpPr>
          <p:spPr>
            <a:xfrm>
              <a:off x="862869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78" name="Freihandform: Form 228">
              <a:extLst>
                <a:ext uri="{FF2B5EF4-FFF2-40B4-BE49-F238E27FC236}">
                  <a16:creationId xmlns:a16="http://schemas.microsoft.com/office/drawing/2014/main" id="{55DBD280-F2B5-5144-85EF-0230AED28EBD}"/>
                </a:ext>
              </a:extLst>
            </p:cNvPr>
            <p:cNvSpPr/>
            <p:nvPr/>
          </p:nvSpPr>
          <p:spPr>
            <a:xfrm>
              <a:off x="8818244" y="2640329"/>
              <a:ext cx="205740" cy="280034"/>
            </a:xfrm>
            <a:custGeom>
              <a:avLst/>
              <a:gdLst>
                <a:gd name="connsiteX0" fmla="*/ 29528 w 205740"/>
                <a:gd name="connsiteY0" fmla="*/ 198120 h 280034"/>
                <a:gd name="connsiteX1" fmla="*/ 104775 w 205740"/>
                <a:gd name="connsiteY1" fmla="*/ 227647 h 280034"/>
                <a:gd name="connsiteX2" fmla="*/ 143828 w 205740"/>
                <a:gd name="connsiteY2" fmla="*/ 200978 h 280034"/>
                <a:gd name="connsiteX3" fmla="*/ 10478 w 205740"/>
                <a:gd name="connsiteY3" fmla="*/ 82868 h 280034"/>
                <a:gd name="connsiteX4" fmla="*/ 111443 w 205740"/>
                <a:gd name="connsiteY4" fmla="*/ 0 h 280034"/>
                <a:gd name="connsiteX5" fmla="*/ 203835 w 205740"/>
                <a:gd name="connsiteY5" fmla="*/ 27622 h 280034"/>
                <a:gd name="connsiteX6" fmla="*/ 174307 w 205740"/>
                <a:gd name="connsiteY6" fmla="*/ 76200 h 280034"/>
                <a:gd name="connsiteX7" fmla="*/ 110490 w 205740"/>
                <a:gd name="connsiteY7" fmla="*/ 52387 h 280034"/>
                <a:gd name="connsiteX8" fmla="*/ 72390 w 205740"/>
                <a:gd name="connsiteY8" fmla="*/ 77153 h 280034"/>
                <a:gd name="connsiteX9" fmla="*/ 205740 w 205740"/>
                <a:gd name="connsiteY9" fmla="*/ 195262 h 280034"/>
                <a:gd name="connsiteX10" fmla="*/ 102870 w 205740"/>
                <a:gd name="connsiteY10" fmla="*/ 280035 h 280034"/>
                <a:gd name="connsiteX11" fmla="*/ 0 w 205740"/>
                <a:gd name="connsiteY11" fmla="*/ 247650 h 280034"/>
                <a:gd name="connsiteX12" fmla="*/ 29528 w 205740"/>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4">
                  <a:moveTo>
                    <a:pt x="29528" y="198120"/>
                  </a:moveTo>
                  <a:cubicBezTo>
                    <a:pt x="56198" y="218122"/>
                    <a:pt x="80963" y="227647"/>
                    <a:pt x="104775" y="227647"/>
                  </a:cubicBezTo>
                  <a:cubicBezTo>
                    <a:pt x="127635" y="227647"/>
                    <a:pt x="143828" y="217170"/>
                    <a:pt x="143828" y="200978"/>
                  </a:cubicBezTo>
                  <a:cubicBezTo>
                    <a:pt x="143828" y="155258"/>
                    <a:pt x="10478" y="171450"/>
                    <a:pt x="10478" y="82868"/>
                  </a:cubicBezTo>
                  <a:cubicBezTo>
                    <a:pt x="10478" y="33338"/>
                    <a:pt x="51435" y="0"/>
                    <a:pt x="111443" y="0"/>
                  </a:cubicBezTo>
                  <a:cubicBezTo>
                    <a:pt x="143828"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8" y="280035"/>
                    <a:pt x="31432" y="268605"/>
                    <a:pt x="0" y="247650"/>
                  </a:cubicBezTo>
                  <a:lnTo>
                    <a:pt x="29528" y="198120"/>
                  </a:lnTo>
                  <a:close/>
                </a:path>
              </a:pathLst>
            </a:custGeom>
            <a:solidFill>
              <a:srgbClr val="041E42"/>
            </a:solidFill>
            <a:ln w="9525" cap="flat">
              <a:noFill/>
              <a:prstDash val="solid"/>
              <a:miter/>
            </a:ln>
          </p:spPr>
          <p:txBody>
            <a:bodyPr rtlCol="0" anchor="ctr"/>
            <a:lstStyle/>
            <a:p>
              <a:endParaRPr lang="de-DE"/>
            </a:p>
          </p:txBody>
        </p:sp>
        <p:sp>
          <p:nvSpPr>
            <p:cNvPr id="179" name="Freihandform: Form 229">
              <a:extLst>
                <a:ext uri="{FF2B5EF4-FFF2-40B4-BE49-F238E27FC236}">
                  <a16:creationId xmlns:a16="http://schemas.microsoft.com/office/drawing/2014/main" id="{0458DB96-194A-9E4D-9BFA-DDBCB0ED8571}"/>
                </a:ext>
              </a:extLst>
            </p:cNvPr>
            <p:cNvSpPr/>
            <p:nvPr/>
          </p:nvSpPr>
          <p:spPr>
            <a:xfrm>
              <a:off x="908208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80" name="Freihandform: Form 230">
              <a:extLst>
                <a:ext uri="{FF2B5EF4-FFF2-40B4-BE49-F238E27FC236}">
                  <a16:creationId xmlns:a16="http://schemas.microsoft.com/office/drawing/2014/main" id="{B8255C46-1DA1-AA48-87D5-DCDB2D7CF864}"/>
                </a:ext>
              </a:extLst>
            </p:cNvPr>
            <p:cNvSpPr/>
            <p:nvPr/>
          </p:nvSpPr>
          <p:spPr>
            <a:xfrm>
              <a:off x="9205912"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81" name="Freihandform: Form 231">
              <a:extLst>
                <a:ext uri="{FF2B5EF4-FFF2-40B4-BE49-F238E27FC236}">
                  <a16:creationId xmlns:a16="http://schemas.microsoft.com/office/drawing/2014/main" id="{CBACC577-D2E3-A14D-AB20-B3C82E0818EF}"/>
                </a:ext>
              </a:extLst>
            </p:cNvPr>
            <p:cNvSpPr/>
            <p:nvPr/>
          </p:nvSpPr>
          <p:spPr>
            <a:xfrm>
              <a:off x="9420224"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2 w 225742"/>
                <a:gd name="connsiteY21" fmla="*/ 307658 h 386714"/>
                <a:gd name="connsiteX22" fmla="*/ 164782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2 w 225742"/>
                <a:gd name="connsiteY26" fmla="*/ 72390 h 386714"/>
                <a:gd name="connsiteX27" fmla="*/ 135255 w 225742"/>
                <a:gd name="connsiteY27" fmla="*/ 36195 h 386714"/>
                <a:gd name="connsiteX28" fmla="*/ 172402 w 225742"/>
                <a:gd name="connsiteY28" fmla="*/ 0 h 386714"/>
                <a:gd name="connsiteX29" fmla="*/ 209550 w 225742"/>
                <a:gd name="connsiteY29" fmla="*/ 36195 h 386714"/>
                <a:gd name="connsiteX30" fmla="*/ 172402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2" y="340042"/>
                    <a:pt x="147638" y="328613"/>
                    <a:pt x="164782" y="307658"/>
                  </a:cubicBezTo>
                  <a:lnTo>
                    <a:pt x="164782" y="261938"/>
                  </a:lnTo>
                  <a:cubicBezTo>
                    <a:pt x="150495" y="258127"/>
                    <a:pt x="135255" y="257175"/>
                    <a:pt x="120968" y="257175"/>
                  </a:cubicBezTo>
                  <a:cubicBezTo>
                    <a:pt x="81915" y="257175"/>
                    <a:pt x="59055" y="273367"/>
                    <a:pt x="59055" y="300990"/>
                  </a:cubicBezTo>
                  <a:cubicBezTo>
                    <a:pt x="59055" y="324803"/>
                    <a:pt x="77152" y="340042"/>
                    <a:pt x="103823"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solidFill>
              <a:srgbClr val="041E42"/>
            </a:solidFill>
            <a:ln w="9525" cap="flat">
              <a:noFill/>
              <a:prstDash val="solid"/>
              <a:miter/>
            </a:ln>
          </p:spPr>
          <p:txBody>
            <a:bodyPr rtlCol="0" anchor="ctr"/>
            <a:lstStyle/>
            <a:p>
              <a:endParaRPr lang="de-DE"/>
            </a:p>
          </p:txBody>
        </p:sp>
        <p:sp>
          <p:nvSpPr>
            <p:cNvPr id="182" name="Freihandform: Form 232">
              <a:extLst>
                <a:ext uri="{FF2B5EF4-FFF2-40B4-BE49-F238E27FC236}">
                  <a16:creationId xmlns:a16="http://schemas.microsoft.com/office/drawing/2014/main" id="{A042F10D-FC7E-4446-80D9-E4A3E3947198}"/>
                </a:ext>
              </a:extLst>
            </p:cNvPr>
            <p:cNvSpPr/>
            <p:nvPr/>
          </p:nvSpPr>
          <p:spPr>
            <a:xfrm>
              <a:off x="9694544"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83" name="Freihandform: Form 233">
              <a:extLst>
                <a:ext uri="{FF2B5EF4-FFF2-40B4-BE49-F238E27FC236}">
                  <a16:creationId xmlns:a16="http://schemas.microsoft.com/office/drawing/2014/main" id="{9F62A014-7381-544D-8412-883B430B52EC}"/>
                </a:ext>
              </a:extLst>
            </p:cNvPr>
            <p:cNvSpPr/>
            <p:nvPr/>
          </p:nvSpPr>
          <p:spPr>
            <a:xfrm>
              <a:off x="2179319" y="3121341"/>
              <a:ext cx="292417" cy="369570"/>
            </a:xfrm>
            <a:custGeom>
              <a:avLst/>
              <a:gdLst>
                <a:gd name="connsiteX0" fmla="*/ 0 w 292417"/>
                <a:gd name="connsiteY0" fmla="*/ 0 h 369570"/>
                <a:gd name="connsiteX1" fmla="*/ 66675 w 292417"/>
                <a:gd name="connsiteY1" fmla="*/ 0 h 369570"/>
                <a:gd name="connsiteX2" fmla="*/ 230505 w 292417"/>
                <a:gd name="connsiteY2" fmla="*/ 257175 h 369570"/>
                <a:gd name="connsiteX3" fmla="*/ 231458 w 292417"/>
                <a:gd name="connsiteY3" fmla="*/ 257175 h 369570"/>
                <a:gd name="connsiteX4" fmla="*/ 229553 w 292417"/>
                <a:gd name="connsiteY4" fmla="*/ 0 h 369570"/>
                <a:gd name="connsiteX5" fmla="*/ 292418 w 292417"/>
                <a:gd name="connsiteY5" fmla="*/ 0 h 369570"/>
                <a:gd name="connsiteX6" fmla="*/ 292418 w 292417"/>
                <a:gd name="connsiteY6" fmla="*/ 368617 h 369570"/>
                <a:gd name="connsiteX7" fmla="*/ 227647 w 292417"/>
                <a:gd name="connsiteY7" fmla="*/ 368617 h 369570"/>
                <a:gd name="connsiteX8" fmla="*/ 63818 w 292417"/>
                <a:gd name="connsiteY8" fmla="*/ 110490 h 369570"/>
                <a:gd name="connsiteX9" fmla="*/ 62865 w 292417"/>
                <a:gd name="connsiteY9" fmla="*/ 110490 h 369570"/>
                <a:gd name="connsiteX10" fmla="*/ 63818 w 292417"/>
                <a:gd name="connsiteY10" fmla="*/ 369570 h 369570"/>
                <a:gd name="connsiteX11" fmla="*/ 0 w 292417"/>
                <a:gd name="connsiteY11" fmla="*/ 369570 h 369570"/>
                <a:gd name="connsiteX12" fmla="*/ 0 w 292417"/>
                <a:gd name="connsiteY12" fmla="*/ 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417" h="369570">
                  <a:moveTo>
                    <a:pt x="0" y="0"/>
                  </a:moveTo>
                  <a:lnTo>
                    <a:pt x="66675" y="0"/>
                  </a:lnTo>
                  <a:lnTo>
                    <a:pt x="230505" y="257175"/>
                  </a:lnTo>
                  <a:lnTo>
                    <a:pt x="231458" y="257175"/>
                  </a:lnTo>
                  <a:lnTo>
                    <a:pt x="229553" y="0"/>
                  </a:lnTo>
                  <a:lnTo>
                    <a:pt x="292418" y="0"/>
                  </a:lnTo>
                  <a:lnTo>
                    <a:pt x="292418" y="368617"/>
                  </a:lnTo>
                  <a:lnTo>
                    <a:pt x="227647" y="368617"/>
                  </a:lnTo>
                  <a:lnTo>
                    <a:pt x="63818" y="110490"/>
                  </a:lnTo>
                  <a:lnTo>
                    <a:pt x="62865" y="110490"/>
                  </a:lnTo>
                  <a:lnTo>
                    <a:pt x="63818" y="369570"/>
                  </a:lnTo>
                  <a:lnTo>
                    <a:pt x="0" y="369570"/>
                  </a:lnTo>
                  <a:lnTo>
                    <a:pt x="0" y="0"/>
                  </a:lnTo>
                  <a:close/>
                </a:path>
              </a:pathLst>
            </a:custGeom>
            <a:grpFill/>
            <a:ln w="9525" cap="flat">
              <a:noFill/>
              <a:prstDash val="solid"/>
              <a:miter/>
            </a:ln>
          </p:spPr>
          <p:txBody>
            <a:bodyPr rtlCol="0" anchor="ctr"/>
            <a:lstStyle/>
            <a:p>
              <a:endParaRPr lang="de-DE"/>
            </a:p>
          </p:txBody>
        </p:sp>
        <p:sp>
          <p:nvSpPr>
            <p:cNvPr id="184" name="Freihandform: Form 234">
              <a:extLst>
                <a:ext uri="{FF2B5EF4-FFF2-40B4-BE49-F238E27FC236}">
                  <a16:creationId xmlns:a16="http://schemas.microsoft.com/office/drawing/2014/main" id="{AC2D45F2-03AF-744A-BC20-1374BCAC5B95}"/>
                </a:ext>
              </a:extLst>
            </p:cNvPr>
            <p:cNvSpPr/>
            <p:nvPr/>
          </p:nvSpPr>
          <p:spPr>
            <a:xfrm>
              <a:off x="2543174"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3 w 225742"/>
                <a:gd name="connsiteY15" fmla="*/ 232410 h 279082"/>
                <a:gd name="connsiteX16" fmla="*/ 164783 w 225742"/>
                <a:gd name="connsiteY16" fmla="*/ 200025 h 279082"/>
                <a:gd name="connsiteX17" fmla="*/ 164783 w 225742"/>
                <a:gd name="connsiteY17" fmla="*/ 153352 h 279082"/>
                <a:gd name="connsiteX18" fmla="*/ 120967 w 225742"/>
                <a:gd name="connsiteY18" fmla="*/ 148590 h 279082"/>
                <a:gd name="connsiteX19" fmla="*/ 59055 w 225742"/>
                <a:gd name="connsiteY19" fmla="*/ 192405 h 279082"/>
                <a:gd name="connsiteX20" fmla="*/ 103823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7" y="52388"/>
                  </a:cubicBezTo>
                  <a:cubicBezTo>
                    <a:pt x="83820" y="52388"/>
                    <a:pt x="60008" y="57150"/>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3" y="232410"/>
                  </a:moveTo>
                  <a:cubicBezTo>
                    <a:pt x="126683" y="232410"/>
                    <a:pt x="147638" y="220980"/>
                    <a:pt x="164783" y="200025"/>
                  </a:cubicBezTo>
                  <a:lnTo>
                    <a:pt x="164783" y="153352"/>
                  </a:lnTo>
                  <a:cubicBezTo>
                    <a:pt x="150495" y="149542"/>
                    <a:pt x="135255" y="148590"/>
                    <a:pt x="120967" y="148590"/>
                  </a:cubicBezTo>
                  <a:cubicBezTo>
                    <a:pt x="81915" y="148590"/>
                    <a:pt x="59055" y="164783"/>
                    <a:pt x="59055" y="192405"/>
                  </a:cubicBezTo>
                  <a:cubicBezTo>
                    <a:pt x="59055" y="217170"/>
                    <a:pt x="76200" y="232410"/>
                    <a:pt x="103823" y="232410"/>
                  </a:cubicBezTo>
                  <a:close/>
                </a:path>
              </a:pathLst>
            </a:custGeom>
            <a:grpFill/>
            <a:ln w="9525" cap="flat">
              <a:noFill/>
              <a:prstDash val="solid"/>
              <a:miter/>
            </a:ln>
          </p:spPr>
          <p:txBody>
            <a:bodyPr rtlCol="0" anchor="ctr"/>
            <a:lstStyle/>
            <a:p>
              <a:endParaRPr lang="de-DE"/>
            </a:p>
          </p:txBody>
        </p:sp>
        <p:sp>
          <p:nvSpPr>
            <p:cNvPr id="185" name="Freihandform: Form 235">
              <a:extLst>
                <a:ext uri="{FF2B5EF4-FFF2-40B4-BE49-F238E27FC236}">
                  <a16:creationId xmlns:a16="http://schemas.microsoft.com/office/drawing/2014/main" id="{B378BEF0-76DE-9049-91E0-1C890BABA4D2}"/>
                </a:ext>
              </a:extLst>
            </p:cNvPr>
            <p:cNvSpPr/>
            <p:nvPr/>
          </p:nvSpPr>
          <p:spPr>
            <a:xfrm>
              <a:off x="281749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186" name="Freihandform: Form 236">
              <a:extLst>
                <a:ext uri="{FF2B5EF4-FFF2-40B4-BE49-F238E27FC236}">
                  <a16:creationId xmlns:a16="http://schemas.microsoft.com/office/drawing/2014/main" id="{3F0D001A-59A4-8440-A4C4-2B8CAD620860}"/>
                </a:ext>
              </a:extLst>
            </p:cNvPr>
            <p:cNvSpPr/>
            <p:nvPr/>
          </p:nvSpPr>
          <p:spPr>
            <a:xfrm>
              <a:off x="3038474"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8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8"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87" name="Freihandform: Form 237">
              <a:extLst>
                <a:ext uri="{FF2B5EF4-FFF2-40B4-BE49-F238E27FC236}">
                  <a16:creationId xmlns:a16="http://schemas.microsoft.com/office/drawing/2014/main" id="{DB2EAAB9-80FC-224B-B1A2-7DB0012CD606}"/>
                </a:ext>
              </a:extLst>
            </p:cNvPr>
            <p:cNvSpPr/>
            <p:nvPr/>
          </p:nvSpPr>
          <p:spPr>
            <a:xfrm>
              <a:off x="3348989" y="3216591"/>
              <a:ext cx="160019" cy="273367"/>
            </a:xfrm>
            <a:custGeom>
              <a:avLst/>
              <a:gdLst>
                <a:gd name="connsiteX0" fmla="*/ 160020 w 160019"/>
                <a:gd name="connsiteY0" fmla="*/ 5715 h 273367"/>
                <a:gd name="connsiteX1" fmla="*/ 150495 w 160019"/>
                <a:gd name="connsiteY1" fmla="*/ 69533 h 273367"/>
                <a:gd name="connsiteX2" fmla="*/ 116205 w 160019"/>
                <a:gd name="connsiteY2" fmla="*/ 60960 h 273367"/>
                <a:gd name="connsiteX3" fmla="*/ 61913 w 160019"/>
                <a:gd name="connsiteY3" fmla="*/ 136208 h 273367"/>
                <a:gd name="connsiteX4" fmla="*/ 61913 w 160019"/>
                <a:gd name="connsiteY4" fmla="*/ 273367 h 273367"/>
                <a:gd name="connsiteX5" fmla="*/ 0 w 160019"/>
                <a:gd name="connsiteY5" fmla="*/ 273367 h 273367"/>
                <a:gd name="connsiteX6" fmla="*/ 0 w 160019"/>
                <a:gd name="connsiteY6" fmla="*/ 6668 h 273367"/>
                <a:gd name="connsiteX7" fmla="*/ 60960 w 160019"/>
                <a:gd name="connsiteY7" fmla="*/ 6668 h 273367"/>
                <a:gd name="connsiteX8" fmla="*/ 60960 w 160019"/>
                <a:gd name="connsiteY8" fmla="*/ 40005 h 273367"/>
                <a:gd name="connsiteX9" fmla="*/ 61913 w 160019"/>
                <a:gd name="connsiteY9" fmla="*/ 40005 h 273367"/>
                <a:gd name="connsiteX10" fmla="*/ 131445 w 160019"/>
                <a:gd name="connsiteY10" fmla="*/ 0 h 273367"/>
                <a:gd name="connsiteX11" fmla="*/ 160020 w 160019"/>
                <a:gd name="connsiteY11" fmla="*/ 57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3367">
                  <a:moveTo>
                    <a:pt x="160020" y="5715"/>
                  </a:moveTo>
                  <a:lnTo>
                    <a:pt x="150495" y="69533"/>
                  </a:lnTo>
                  <a:cubicBezTo>
                    <a:pt x="140970" y="64770"/>
                    <a:pt x="129540" y="60960"/>
                    <a:pt x="116205" y="60960"/>
                  </a:cubicBezTo>
                  <a:cubicBezTo>
                    <a:pt x="73342" y="60960"/>
                    <a:pt x="61913" y="95250"/>
                    <a:pt x="61913" y="136208"/>
                  </a:cubicBezTo>
                  <a:lnTo>
                    <a:pt x="61913" y="273367"/>
                  </a:lnTo>
                  <a:lnTo>
                    <a:pt x="0" y="273367"/>
                  </a:lnTo>
                  <a:lnTo>
                    <a:pt x="0" y="6668"/>
                  </a:lnTo>
                  <a:lnTo>
                    <a:pt x="60960" y="6668"/>
                  </a:lnTo>
                  <a:lnTo>
                    <a:pt x="60960" y="40005"/>
                  </a:lnTo>
                  <a:lnTo>
                    <a:pt x="61913" y="40005"/>
                  </a:lnTo>
                  <a:cubicBezTo>
                    <a:pt x="76200" y="15240"/>
                    <a:pt x="100965" y="0"/>
                    <a:pt x="131445" y="0"/>
                  </a:cubicBezTo>
                  <a:cubicBezTo>
                    <a:pt x="139065" y="0"/>
                    <a:pt x="150495" y="1905"/>
                    <a:pt x="160020" y="5715"/>
                  </a:cubicBezTo>
                  <a:close/>
                </a:path>
              </a:pathLst>
            </a:custGeom>
            <a:grpFill/>
            <a:ln w="9525" cap="flat">
              <a:noFill/>
              <a:prstDash val="solid"/>
              <a:miter/>
            </a:ln>
          </p:spPr>
          <p:txBody>
            <a:bodyPr rtlCol="0" anchor="ctr"/>
            <a:lstStyle/>
            <a:p>
              <a:endParaRPr lang="de-DE"/>
            </a:p>
          </p:txBody>
        </p:sp>
        <p:sp>
          <p:nvSpPr>
            <p:cNvPr id="188" name="Freihandform: Form 238">
              <a:extLst>
                <a:ext uri="{FF2B5EF4-FFF2-40B4-BE49-F238E27FC236}">
                  <a16:creationId xmlns:a16="http://schemas.microsoft.com/office/drawing/2014/main" id="{0B8699A2-A496-2C44-AAD0-68A6DA16F1F1}"/>
                </a:ext>
              </a:extLst>
            </p:cNvPr>
            <p:cNvSpPr/>
            <p:nvPr/>
          </p:nvSpPr>
          <p:spPr>
            <a:xfrm>
              <a:off x="3548062" y="3224212"/>
              <a:ext cx="376237" cy="266700"/>
            </a:xfrm>
            <a:custGeom>
              <a:avLst/>
              <a:gdLst>
                <a:gd name="connsiteX0" fmla="*/ 376238 w 376237"/>
                <a:gd name="connsiteY0" fmla="*/ 0 h 266700"/>
                <a:gd name="connsiteX1" fmla="*/ 297180 w 376237"/>
                <a:gd name="connsiteY1" fmla="*/ 266700 h 266700"/>
                <a:gd name="connsiteX2" fmla="*/ 237172 w 376237"/>
                <a:gd name="connsiteY2" fmla="*/ 266700 h 266700"/>
                <a:gd name="connsiteX3" fmla="*/ 188595 w 376237"/>
                <a:gd name="connsiteY3" fmla="*/ 81915 h 266700"/>
                <a:gd name="connsiteX4" fmla="*/ 187642 w 376237"/>
                <a:gd name="connsiteY4" fmla="*/ 81915 h 266700"/>
                <a:gd name="connsiteX5" fmla="*/ 139065 w 376237"/>
                <a:gd name="connsiteY5" fmla="*/ 266700 h 266700"/>
                <a:gd name="connsiteX6" fmla="*/ 79058 w 376237"/>
                <a:gd name="connsiteY6" fmla="*/ 266700 h 266700"/>
                <a:gd name="connsiteX7" fmla="*/ 0 w 376237"/>
                <a:gd name="connsiteY7" fmla="*/ 0 h 266700"/>
                <a:gd name="connsiteX8" fmla="*/ 65722 w 376237"/>
                <a:gd name="connsiteY8" fmla="*/ 0 h 266700"/>
                <a:gd name="connsiteX9" fmla="*/ 111442 w 376237"/>
                <a:gd name="connsiteY9" fmla="*/ 180022 h 266700"/>
                <a:gd name="connsiteX10" fmla="*/ 112395 w 376237"/>
                <a:gd name="connsiteY10" fmla="*/ 180022 h 266700"/>
                <a:gd name="connsiteX11" fmla="*/ 160020 w 376237"/>
                <a:gd name="connsiteY11" fmla="*/ 0 h 266700"/>
                <a:gd name="connsiteX12" fmla="*/ 217170 w 376237"/>
                <a:gd name="connsiteY12" fmla="*/ 0 h 266700"/>
                <a:gd name="connsiteX13" fmla="*/ 265747 w 376237"/>
                <a:gd name="connsiteY13" fmla="*/ 180022 h 266700"/>
                <a:gd name="connsiteX14" fmla="*/ 266700 w 376237"/>
                <a:gd name="connsiteY14" fmla="*/ 180022 h 266700"/>
                <a:gd name="connsiteX15" fmla="*/ 311467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2" y="266700"/>
                  </a:lnTo>
                  <a:lnTo>
                    <a:pt x="188595" y="81915"/>
                  </a:lnTo>
                  <a:lnTo>
                    <a:pt x="187642" y="81915"/>
                  </a:lnTo>
                  <a:lnTo>
                    <a:pt x="139065" y="266700"/>
                  </a:lnTo>
                  <a:lnTo>
                    <a:pt x="79058" y="266700"/>
                  </a:lnTo>
                  <a:lnTo>
                    <a:pt x="0" y="0"/>
                  </a:lnTo>
                  <a:lnTo>
                    <a:pt x="65722" y="0"/>
                  </a:lnTo>
                  <a:lnTo>
                    <a:pt x="111442" y="180022"/>
                  </a:lnTo>
                  <a:lnTo>
                    <a:pt x="112395" y="180022"/>
                  </a:lnTo>
                  <a:lnTo>
                    <a:pt x="160020" y="0"/>
                  </a:lnTo>
                  <a:lnTo>
                    <a:pt x="217170" y="0"/>
                  </a:lnTo>
                  <a:lnTo>
                    <a:pt x="265747" y="180022"/>
                  </a:lnTo>
                  <a:lnTo>
                    <a:pt x="266700" y="180022"/>
                  </a:lnTo>
                  <a:lnTo>
                    <a:pt x="311467" y="0"/>
                  </a:lnTo>
                  <a:lnTo>
                    <a:pt x="376238" y="0"/>
                  </a:lnTo>
                  <a:close/>
                </a:path>
              </a:pathLst>
            </a:custGeom>
            <a:grpFill/>
            <a:ln w="9525" cap="flat">
              <a:noFill/>
              <a:prstDash val="solid"/>
              <a:miter/>
            </a:ln>
          </p:spPr>
          <p:txBody>
            <a:bodyPr rtlCol="0" anchor="ctr"/>
            <a:lstStyle/>
            <a:p>
              <a:endParaRPr lang="de-DE"/>
            </a:p>
          </p:txBody>
        </p:sp>
        <p:sp>
          <p:nvSpPr>
            <p:cNvPr id="189" name="Freihandform: Form 239">
              <a:extLst>
                <a:ext uri="{FF2B5EF4-FFF2-40B4-BE49-F238E27FC236}">
                  <a16:creationId xmlns:a16="http://schemas.microsoft.com/office/drawing/2014/main" id="{E090C03D-A4D5-CF4D-9A2F-E2D228F5927F}"/>
                </a:ext>
              </a:extLst>
            </p:cNvPr>
            <p:cNvSpPr/>
            <p:nvPr/>
          </p:nvSpPr>
          <p:spPr>
            <a:xfrm>
              <a:off x="3970971"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03" name="Freihandform: Form 240">
              <a:extLst>
                <a:ext uri="{FF2B5EF4-FFF2-40B4-BE49-F238E27FC236}">
                  <a16:creationId xmlns:a16="http://schemas.microsoft.com/office/drawing/2014/main" id="{1D9E95A3-6880-3242-B98E-E2B8E937991F}"/>
                </a:ext>
              </a:extLst>
            </p:cNvPr>
            <p:cNvSpPr/>
            <p:nvPr/>
          </p:nvSpPr>
          <p:spPr>
            <a:xfrm>
              <a:off x="409955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04" name="Freihandform: Form 241">
              <a:extLst>
                <a:ext uri="{FF2B5EF4-FFF2-40B4-BE49-F238E27FC236}">
                  <a16:creationId xmlns:a16="http://schemas.microsoft.com/office/drawing/2014/main" id="{DAFBA190-F814-9A4E-B962-00D2562F665D}"/>
                </a:ext>
              </a:extLst>
            </p:cNvPr>
            <p:cNvSpPr/>
            <p:nvPr/>
          </p:nvSpPr>
          <p:spPr>
            <a:xfrm>
              <a:off x="434625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05" name="Freihandform: Form 242">
              <a:extLst>
                <a:ext uri="{FF2B5EF4-FFF2-40B4-BE49-F238E27FC236}">
                  <a16:creationId xmlns:a16="http://schemas.microsoft.com/office/drawing/2014/main" id="{49335561-5DA7-5D44-A27E-696C8C8DF362}"/>
                </a:ext>
              </a:extLst>
            </p:cNvPr>
            <p:cNvSpPr/>
            <p:nvPr/>
          </p:nvSpPr>
          <p:spPr>
            <a:xfrm>
              <a:off x="4601527"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3" y="279083"/>
                    <a:pt x="132397" y="279083"/>
                  </a:cubicBezTo>
                  <a:close/>
                  <a:moveTo>
                    <a:pt x="62865" y="115252"/>
                  </a:moveTo>
                  <a:lnTo>
                    <a:pt x="183832" y="115252"/>
                  </a:lnTo>
                  <a:cubicBezTo>
                    <a:pt x="180975" y="74295"/>
                    <a:pt x="160020" y="50482"/>
                    <a:pt x="124778" y="50482"/>
                  </a:cubicBezTo>
                  <a:cubicBezTo>
                    <a:pt x="89535" y="50482"/>
                    <a:pt x="67628" y="74295"/>
                    <a:pt x="62865" y="115252"/>
                  </a:cubicBezTo>
                  <a:close/>
                </a:path>
              </a:pathLst>
            </a:custGeom>
            <a:grpFill/>
            <a:ln w="9525" cap="flat">
              <a:noFill/>
              <a:prstDash val="solid"/>
              <a:miter/>
            </a:ln>
          </p:spPr>
          <p:txBody>
            <a:bodyPr rtlCol="0" anchor="ctr"/>
            <a:lstStyle/>
            <a:p>
              <a:endParaRPr lang="de-DE"/>
            </a:p>
          </p:txBody>
        </p:sp>
        <p:sp>
          <p:nvSpPr>
            <p:cNvPr id="206" name="Freihandform: Form 243">
              <a:extLst>
                <a:ext uri="{FF2B5EF4-FFF2-40B4-BE49-F238E27FC236}">
                  <a16:creationId xmlns:a16="http://schemas.microsoft.com/office/drawing/2014/main" id="{53B43446-FA3D-DE45-B824-1C5766A41A42}"/>
                </a:ext>
              </a:extLst>
            </p:cNvPr>
            <p:cNvSpPr/>
            <p:nvPr/>
          </p:nvSpPr>
          <p:spPr>
            <a:xfrm>
              <a:off x="4913946"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8"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207" name="Freihandform: Form 244">
              <a:extLst>
                <a:ext uri="{FF2B5EF4-FFF2-40B4-BE49-F238E27FC236}">
                  <a16:creationId xmlns:a16="http://schemas.microsoft.com/office/drawing/2014/main" id="{B9495992-9B04-7F49-8573-D73B614FF7FF}"/>
                </a:ext>
              </a:extLst>
            </p:cNvPr>
            <p:cNvSpPr/>
            <p:nvPr/>
          </p:nvSpPr>
          <p:spPr>
            <a:xfrm>
              <a:off x="519874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08" name="Freihandform: Form 245">
              <a:extLst>
                <a:ext uri="{FF2B5EF4-FFF2-40B4-BE49-F238E27FC236}">
                  <a16:creationId xmlns:a16="http://schemas.microsoft.com/office/drawing/2014/main" id="{5B885164-A9F7-B34B-ACB8-807697847051}"/>
                </a:ext>
              </a:extLst>
            </p:cNvPr>
            <p:cNvSpPr/>
            <p:nvPr/>
          </p:nvSpPr>
          <p:spPr>
            <a:xfrm>
              <a:off x="5454967"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09" name="Freihandform: Form 246">
              <a:extLst>
                <a:ext uri="{FF2B5EF4-FFF2-40B4-BE49-F238E27FC236}">
                  <a16:creationId xmlns:a16="http://schemas.microsoft.com/office/drawing/2014/main" id="{CE8F1E6B-5AA6-814B-83E4-6D8975330846}"/>
                </a:ext>
              </a:extLst>
            </p:cNvPr>
            <p:cNvSpPr/>
            <p:nvPr/>
          </p:nvSpPr>
          <p:spPr>
            <a:xfrm>
              <a:off x="5733096"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10" name="Freihandform: Form 247">
              <a:extLst>
                <a:ext uri="{FF2B5EF4-FFF2-40B4-BE49-F238E27FC236}">
                  <a16:creationId xmlns:a16="http://schemas.microsoft.com/office/drawing/2014/main" id="{91CC9217-E268-2645-A9E5-9217F53F9320}"/>
                </a:ext>
              </a:extLst>
            </p:cNvPr>
            <p:cNvSpPr/>
            <p:nvPr/>
          </p:nvSpPr>
          <p:spPr>
            <a:xfrm>
              <a:off x="6023609"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3 w 225742"/>
                <a:gd name="connsiteY16" fmla="*/ 200025 h 279082"/>
                <a:gd name="connsiteX17" fmla="*/ 164783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8" y="52388"/>
                  </a:cubicBezTo>
                  <a:cubicBezTo>
                    <a:pt x="83820" y="52388"/>
                    <a:pt x="60008"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3" y="232410"/>
                    <a:pt x="147638" y="220980"/>
                    <a:pt x="164783" y="200025"/>
                  </a:cubicBezTo>
                  <a:lnTo>
                    <a:pt x="164783" y="153352"/>
                  </a:lnTo>
                  <a:cubicBezTo>
                    <a:pt x="150495" y="149542"/>
                    <a:pt x="135255" y="148590"/>
                    <a:pt x="120968" y="148590"/>
                  </a:cubicBezTo>
                  <a:cubicBezTo>
                    <a:pt x="81915" y="148590"/>
                    <a:pt x="59055" y="164783"/>
                    <a:pt x="59055" y="192405"/>
                  </a:cubicBezTo>
                  <a:cubicBezTo>
                    <a:pt x="60008" y="217170"/>
                    <a:pt x="77153" y="232410"/>
                    <a:pt x="103822" y="232410"/>
                  </a:cubicBezTo>
                  <a:close/>
                </a:path>
              </a:pathLst>
            </a:custGeom>
            <a:grpFill/>
            <a:ln w="9525" cap="flat">
              <a:noFill/>
              <a:prstDash val="solid"/>
              <a:miter/>
            </a:ln>
          </p:spPr>
          <p:txBody>
            <a:bodyPr rtlCol="0" anchor="ctr"/>
            <a:lstStyle/>
            <a:p>
              <a:endParaRPr lang="de-DE"/>
            </a:p>
          </p:txBody>
        </p:sp>
        <p:sp>
          <p:nvSpPr>
            <p:cNvPr id="211" name="Freihandform: Form 248">
              <a:extLst>
                <a:ext uri="{FF2B5EF4-FFF2-40B4-BE49-F238E27FC236}">
                  <a16:creationId xmlns:a16="http://schemas.microsoft.com/office/drawing/2014/main" id="{983F39A5-A47D-5147-847F-C0A2581569D2}"/>
                </a:ext>
              </a:extLst>
            </p:cNvPr>
            <p:cNvSpPr/>
            <p:nvPr/>
          </p:nvSpPr>
          <p:spPr>
            <a:xfrm>
              <a:off x="6299834" y="3097529"/>
              <a:ext cx="162877" cy="391477"/>
            </a:xfrm>
            <a:custGeom>
              <a:avLst/>
              <a:gdLst>
                <a:gd name="connsiteX0" fmla="*/ 162878 w 162877"/>
                <a:gd name="connsiteY0" fmla="*/ 58103 h 391477"/>
                <a:gd name="connsiteX1" fmla="*/ 135255 w 162877"/>
                <a:gd name="connsiteY1" fmla="*/ 52388 h 391477"/>
                <a:gd name="connsiteX2" fmla="*/ 101918 w 162877"/>
                <a:gd name="connsiteY2" fmla="*/ 89535 h 391477"/>
                <a:gd name="connsiteX3" fmla="*/ 101918 w 162877"/>
                <a:gd name="connsiteY3" fmla="*/ 125730 h 391477"/>
                <a:gd name="connsiteX4" fmla="*/ 155258 w 162877"/>
                <a:gd name="connsiteY4" fmla="*/ 125730 h 391477"/>
                <a:gd name="connsiteX5" fmla="*/ 155258 w 162877"/>
                <a:gd name="connsiteY5" fmla="*/ 177165 h 391477"/>
                <a:gd name="connsiteX6" fmla="*/ 102870 w 162877"/>
                <a:gd name="connsiteY6" fmla="*/ 177165 h 391477"/>
                <a:gd name="connsiteX7" fmla="*/ 102870 w 162877"/>
                <a:gd name="connsiteY7" fmla="*/ 391478 h 391477"/>
                <a:gd name="connsiteX8" fmla="*/ 40958 w 162877"/>
                <a:gd name="connsiteY8" fmla="*/ 391478 h 391477"/>
                <a:gd name="connsiteX9" fmla="*/ 40958 w 162877"/>
                <a:gd name="connsiteY9" fmla="*/ 177165 h 391477"/>
                <a:gd name="connsiteX10" fmla="*/ 0 w 162877"/>
                <a:gd name="connsiteY10" fmla="*/ 177165 h 391477"/>
                <a:gd name="connsiteX11" fmla="*/ 0 w 162877"/>
                <a:gd name="connsiteY11" fmla="*/ 126683 h 391477"/>
                <a:gd name="connsiteX12" fmla="*/ 40958 w 162877"/>
                <a:gd name="connsiteY12" fmla="*/ 126683 h 391477"/>
                <a:gd name="connsiteX13" fmla="*/ 40958 w 162877"/>
                <a:gd name="connsiteY13" fmla="*/ 88583 h 391477"/>
                <a:gd name="connsiteX14" fmla="*/ 125730 w 162877"/>
                <a:gd name="connsiteY14" fmla="*/ 0 h 391477"/>
                <a:gd name="connsiteX15" fmla="*/ 162878 w 162877"/>
                <a:gd name="connsiteY15" fmla="*/ 5715 h 391477"/>
                <a:gd name="connsiteX16" fmla="*/ 162878 w 162877"/>
                <a:gd name="connsiteY16" fmla="*/ 58103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1477">
                  <a:moveTo>
                    <a:pt x="162878" y="58103"/>
                  </a:moveTo>
                  <a:cubicBezTo>
                    <a:pt x="154305" y="54293"/>
                    <a:pt x="144780" y="52388"/>
                    <a:pt x="135255" y="52388"/>
                  </a:cubicBezTo>
                  <a:cubicBezTo>
                    <a:pt x="111443" y="52388"/>
                    <a:pt x="101918" y="64770"/>
                    <a:pt x="101918" y="89535"/>
                  </a:cubicBezTo>
                  <a:lnTo>
                    <a:pt x="101918" y="125730"/>
                  </a:lnTo>
                  <a:lnTo>
                    <a:pt x="155258" y="125730"/>
                  </a:lnTo>
                  <a:lnTo>
                    <a:pt x="155258" y="177165"/>
                  </a:lnTo>
                  <a:lnTo>
                    <a:pt x="102870" y="177165"/>
                  </a:lnTo>
                  <a:lnTo>
                    <a:pt x="102870" y="391478"/>
                  </a:lnTo>
                  <a:lnTo>
                    <a:pt x="40958" y="391478"/>
                  </a:lnTo>
                  <a:lnTo>
                    <a:pt x="40958" y="177165"/>
                  </a:lnTo>
                  <a:lnTo>
                    <a:pt x="0" y="177165"/>
                  </a:lnTo>
                  <a:lnTo>
                    <a:pt x="0" y="126683"/>
                  </a:lnTo>
                  <a:lnTo>
                    <a:pt x="40958" y="126683"/>
                  </a:lnTo>
                  <a:lnTo>
                    <a:pt x="40958" y="88583"/>
                  </a:lnTo>
                  <a:cubicBezTo>
                    <a:pt x="40958" y="33338"/>
                    <a:pt x="65722" y="0"/>
                    <a:pt x="125730" y="0"/>
                  </a:cubicBezTo>
                  <a:cubicBezTo>
                    <a:pt x="139065" y="0"/>
                    <a:pt x="152400" y="1905"/>
                    <a:pt x="162878" y="5715"/>
                  </a:cubicBezTo>
                  <a:lnTo>
                    <a:pt x="162878" y="58103"/>
                  </a:lnTo>
                  <a:close/>
                </a:path>
              </a:pathLst>
            </a:custGeom>
            <a:grpFill/>
            <a:ln w="9525" cap="flat">
              <a:noFill/>
              <a:prstDash val="solid"/>
              <a:miter/>
            </a:ln>
          </p:spPr>
          <p:txBody>
            <a:bodyPr rtlCol="0" anchor="ctr"/>
            <a:lstStyle/>
            <a:p>
              <a:endParaRPr lang="de-DE"/>
            </a:p>
          </p:txBody>
        </p:sp>
        <p:sp>
          <p:nvSpPr>
            <p:cNvPr id="212" name="Freihandform: Form 249">
              <a:extLst>
                <a:ext uri="{FF2B5EF4-FFF2-40B4-BE49-F238E27FC236}">
                  <a16:creationId xmlns:a16="http://schemas.microsoft.com/office/drawing/2014/main" id="{0C100E04-2194-3E45-AD92-C0E4969E4FB7}"/>
                </a:ext>
              </a:extLst>
            </p:cNvPr>
            <p:cNvSpPr/>
            <p:nvPr/>
          </p:nvSpPr>
          <p:spPr>
            <a:xfrm>
              <a:off x="649700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sp>
          <p:nvSpPr>
            <p:cNvPr id="213" name="Freihandform: Form 250">
              <a:extLst>
                <a:ext uri="{FF2B5EF4-FFF2-40B4-BE49-F238E27FC236}">
                  <a16:creationId xmlns:a16="http://schemas.microsoft.com/office/drawing/2014/main" id="{8EF47F03-2293-4943-9FE1-127FC9BB088C}"/>
                </a:ext>
              </a:extLst>
            </p:cNvPr>
            <p:cNvSpPr/>
            <p:nvPr/>
          </p:nvSpPr>
          <p:spPr>
            <a:xfrm>
              <a:off x="6725601"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14" name="Freihandform: Form 251">
              <a:extLst>
                <a:ext uri="{FF2B5EF4-FFF2-40B4-BE49-F238E27FC236}">
                  <a16:creationId xmlns:a16="http://schemas.microsoft.com/office/drawing/2014/main" id="{D6EF4FD0-0AFC-E342-B278-60309CB05837}"/>
                </a:ext>
              </a:extLst>
            </p:cNvPr>
            <p:cNvSpPr/>
            <p:nvPr/>
          </p:nvSpPr>
          <p:spPr>
            <a:xfrm>
              <a:off x="6861809" y="3105149"/>
              <a:ext cx="79057" cy="384809"/>
            </a:xfrm>
            <a:custGeom>
              <a:avLst/>
              <a:gdLst>
                <a:gd name="connsiteX0" fmla="*/ 79057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7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7" y="38100"/>
                  </a:moveTo>
                  <a:cubicBezTo>
                    <a:pt x="79057" y="60008"/>
                    <a:pt x="60960" y="76200"/>
                    <a:pt x="39052" y="76200"/>
                  </a:cubicBezTo>
                  <a:cubicBezTo>
                    <a:pt x="17145" y="76200"/>
                    <a:pt x="0" y="60008"/>
                    <a:pt x="0" y="38100"/>
                  </a:cubicBezTo>
                  <a:cubicBezTo>
                    <a:pt x="0" y="16192"/>
                    <a:pt x="18097" y="0"/>
                    <a:pt x="39052" y="0"/>
                  </a:cubicBezTo>
                  <a:cubicBezTo>
                    <a:pt x="60960" y="0"/>
                    <a:pt x="79057" y="16192"/>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15" name="Freihandform: Form 252">
              <a:extLst>
                <a:ext uri="{FF2B5EF4-FFF2-40B4-BE49-F238E27FC236}">
                  <a16:creationId xmlns:a16="http://schemas.microsoft.com/office/drawing/2014/main" id="{89182093-B91D-8A4A-AA01-10AFD1573F9D}"/>
                </a:ext>
              </a:extLst>
            </p:cNvPr>
            <p:cNvSpPr/>
            <p:nvPr/>
          </p:nvSpPr>
          <p:spPr>
            <a:xfrm>
              <a:off x="6998969"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16" name="Freihandform: Form 253">
              <a:extLst>
                <a:ext uri="{FF2B5EF4-FFF2-40B4-BE49-F238E27FC236}">
                  <a16:creationId xmlns:a16="http://schemas.microsoft.com/office/drawing/2014/main" id="{ED4C658E-F4D5-144F-B2F1-AC167377C7FE}"/>
                </a:ext>
              </a:extLst>
            </p:cNvPr>
            <p:cNvSpPr/>
            <p:nvPr/>
          </p:nvSpPr>
          <p:spPr>
            <a:xfrm>
              <a:off x="7277099" y="3101339"/>
              <a:ext cx="229552" cy="389572"/>
            </a:xfrm>
            <a:custGeom>
              <a:avLst/>
              <a:gdLst>
                <a:gd name="connsiteX0" fmla="*/ 229552 w 229552"/>
                <a:gd name="connsiteY0" fmla="*/ 388620 h 389572"/>
                <a:gd name="connsiteX1" fmla="*/ 166688 w 229552"/>
                <a:gd name="connsiteY1" fmla="*/ 388620 h 389572"/>
                <a:gd name="connsiteX2" fmla="*/ 166688 w 229552"/>
                <a:gd name="connsiteY2" fmla="*/ 236220 h 389572"/>
                <a:gd name="connsiteX3" fmla="*/ 117157 w 229552"/>
                <a:gd name="connsiteY3" fmla="*/ 171450 h 389572"/>
                <a:gd name="connsiteX4" fmla="*/ 61913 w 229552"/>
                <a:gd name="connsiteY4" fmla="*/ 236220 h 389572"/>
                <a:gd name="connsiteX5" fmla="*/ 61913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2" y="388620"/>
                  </a:moveTo>
                  <a:lnTo>
                    <a:pt x="166688" y="388620"/>
                  </a:lnTo>
                  <a:lnTo>
                    <a:pt x="166688" y="236220"/>
                  </a:lnTo>
                  <a:cubicBezTo>
                    <a:pt x="166688" y="197168"/>
                    <a:pt x="154305" y="171450"/>
                    <a:pt x="117157"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17" name="Freihandform: Form 254">
              <a:extLst>
                <a:ext uri="{FF2B5EF4-FFF2-40B4-BE49-F238E27FC236}">
                  <a16:creationId xmlns:a16="http://schemas.microsoft.com/office/drawing/2014/main" id="{A9D0AC06-485A-0746-8E15-F3AC58AAA009}"/>
                </a:ext>
              </a:extLst>
            </p:cNvPr>
            <p:cNvSpPr/>
            <p:nvPr/>
          </p:nvSpPr>
          <p:spPr>
            <a:xfrm>
              <a:off x="7571422"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18" name="Freihandform: Form 255">
              <a:extLst>
                <a:ext uri="{FF2B5EF4-FFF2-40B4-BE49-F238E27FC236}">
                  <a16:creationId xmlns:a16="http://schemas.microsoft.com/office/drawing/2014/main" id="{5582B53C-ADA6-DE4C-81DE-170AF9066D2F}"/>
                </a:ext>
              </a:extLst>
            </p:cNvPr>
            <p:cNvSpPr/>
            <p:nvPr/>
          </p:nvSpPr>
          <p:spPr>
            <a:xfrm>
              <a:off x="8041956" y="3122294"/>
              <a:ext cx="231457" cy="368617"/>
            </a:xfrm>
            <a:custGeom>
              <a:avLst/>
              <a:gdLst>
                <a:gd name="connsiteX0" fmla="*/ 231457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3" y="60007"/>
                  </a:lnTo>
                  <a:lnTo>
                    <a:pt x="65723" y="151447"/>
                  </a:lnTo>
                  <a:lnTo>
                    <a:pt x="189548" y="151447"/>
                  </a:lnTo>
                  <a:lnTo>
                    <a:pt x="189548" y="211455"/>
                  </a:lnTo>
                  <a:lnTo>
                    <a:pt x="65723" y="211455"/>
                  </a:lnTo>
                  <a:lnTo>
                    <a:pt x="65723"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219" name="Freihandform: Form 256">
              <a:extLst>
                <a:ext uri="{FF2B5EF4-FFF2-40B4-BE49-F238E27FC236}">
                  <a16:creationId xmlns:a16="http://schemas.microsoft.com/office/drawing/2014/main" id="{5710B40F-7DA0-B449-8DD7-63544E875710}"/>
                </a:ext>
              </a:extLst>
            </p:cNvPr>
            <p:cNvSpPr/>
            <p:nvPr/>
          </p:nvSpPr>
          <p:spPr>
            <a:xfrm>
              <a:off x="8285780" y="3217544"/>
              <a:ext cx="225758" cy="279082"/>
            </a:xfrm>
            <a:custGeom>
              <a:avLst/>
              <a:gdLst>
                <a:gd name="connsiteX0" fmla="*/ 114317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7 w 225758"/>
                <a:gd name="connsiteY4" fmla="*/ 67627 h 279082"/>
                <a:gd name="connsiteX5" fmla="*/ 24781 w 225758"/>
                <a:gd name="connsiteY5" fmla="*/ 15240 h 279082"/>
                <a:gd name="connsiteX6" fmla="*/ 112412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7 w 225758"/>
                <a:gd name="connsiteY13" fmla="*/ 194310 h 279082"/>
                <a:gd name="connsiteX14" fmla="*/ 114317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7" y="107633"/>
                  </a:moveTo>
                  <a:cubicBezTo>
                    <a:pt x="131462" y="107633"/>
                    <a:pt x="147654" y="108585"/>
                    <a:pt x="164799" y="113347"/>
                  </a:cubicBezTo>
                  <a:lnTo>
                    <a:pt x="164799" y="103822"/>
                  </a:lnTo>
                  <a:cubicBezTo>
                    <a:pt x="164799" y="69532"/>
                    <a:pt x="144796" y="52388"/>
                    <a:pt x="105744" y="52388"/>
                  </a:cubicBezTo>
                  <a:cubicBezTo>
                    <a:pt x="83837" y="52388"/>
                    <a:pt x="60024" y="57150"/>
                    <a:pt x="38117" y="67627"/>
                  </a:cubicBezTo>
                  <a:lnTo>
                    <a:pt x="24781" y="15240"/>
                  </a:lnTo>
                  <a:cubicBezTo>
                    <a:pt x="49546" y="5715"/>
                    <a:pt x="81931" y="0"/>
                    <a:pt x="112412" y="0"/>
                  </a:cubicBezTo>
                  <a:cubicBezTo>
                    <a:pt x="187659" y="0"/>
                    <a:pt x="225759" y="35242"/>
                    <a:pt x="225759" y="102870"/>
                  </a:cubicBezTo>
                  <a:lnTo>
                    <a:pt x="225759" y="273367"/>
                  </a:lnTo>
                  <a:lnTo>
                    <a:pt x="166704" y="273367"/>
                  </a:lnTo>
                  <a:lnTo>
                    <a:pt x="166704" y="244792"/>
                  </a:lnTo>
                  <a:lnTo>
                    <a:pt x="165751" y="244792"/>
                  </a:lnTo>
                  <a:cubicBezTo>
                    <a:pt x="142892" y="268605"/>
                    <a:pt x="119079" y="279083"/>
                    <a:pt x="87646" y="279083"/>
                  </a:cubicBezTo>
                  <a:cubicBezTo>
                    <a:pt x="34306" y="279083"/>
                    <a:pt x="17" y="245745"/>
                    <a:pt x="17" y="194310"/>
                  </a:cubicBezTo>
                  <a:cubicBezTo>
                    <a:pt x="-936" y="138113"/>
                    <a:pt x="39069" y="107633"/>
                    <a:pt x="114317" y="107633"/>
                  </a:cubicBezTo>
                  <a:close/>
                  <a:moveTo>
                    <a:pt x="103839" y="232410"/>
                  </a:moveTo>
                  <a:cubicBezTo>
                    <a:pt x="126699" y="232410"/>
                    <a:pt x="147654" y="220980"/>
                    <a:pt x="164799" y="200025"/>
                  </a:cubicBezTo>
                  <a:lnTo>
                    <a:pt x="164799" y="153352"/>
                  </a:lnTo>
                  <a:cubicBezTo>
                    <a:pt x="150512" y="149542"/>
                    <a:pt x="135271" y="148590"/>
                    <a:pt x="120984" y="148590"/>
                  </a:cubicBezTo>
                  <a:cubicBezTo>
                    <a:pt x="81931" y="148590"/>
                    <a:pt x="59071" y="164783"/>
                    <a:pt x="59071" y="192405"/>
                  </a:cubicBezTo>
                  <a:cubicBezTo>
                    <a:pt x="59071" y="217170"/>
                    <a:pt x="76217" y="232410"/>
                    <a:pt x="103839" y="232410"/>
                  </a:cubicBezTo>
                  <a:close/>
                </a:path>
              </a:pathLst>
            </a:custGeom>
            <a:grpFill/>
            <a:ln w="9525" cap="flat">
              <a:noFill/>
              <a:prstDash val="solid"/>
              <a:miter/>
            </a:ln>
          </p:spPr>
          <p:txBody>
            <a:bodyPr rtlCol="0" anchor="ctr"/>
            <a:lstStyle/>
            <a:p>
              <a:endParaRPr lang="de-DE"/>
            </a:p>
          </p:txBody>
        </p:sp>
        <p:sp>
          <p:nvSpPr>
            <p:cNvPr id="220" name="Freihandform: Form 257">
              <a:extLst>
                <a:ext uri="{FF2B5EF4-FFF2-40B4-BE49-F238E27FC236}">
                  <a16:creationId xmlns:a16="http://schemas.microsoft.com/office/drawing/2014/main" id="{5F94451C-460E-A441-B951-4E0D4B942360}"/>
                </a:ext>
              </a:extLst>
            </p:cNvPr>
            <p:cNvSpPr/>
            <p:nvPr/>
          </p:nvSpPr>
          <p:spPr>
            <a:xfrm>
              <a:off x="8590597"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221" name="Freihandform: Form 258">
              <a:extLst>
                <a:ext uri="{FF2B5EF4-FFF2-40B4-BE49-F238E27FC236}">
                  <a16:creationId xmlns:a16="http://schemas.microsoft.com/office/drawing/2014/main" id="{3E0605FF-6706-5444-B0C1-89FB4CC017BC}"/>
                </a:ext>
              </a:extLst>
            </p:cNvPr>
            <p:cNvSpPr/>
            <p:nvPr/>
          </p:nvSpPr>
          <p:spPr>
            <a:xfrm>
              <a:off x="8870631"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8"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222" name="Freihandform: Form 259">
              <a:extLst>
                <a:ext uri="{FF2B5EF4-FFF2-40B4-BE49-F238E27FC236}">
                  <a16:creationId xmlns:a16="http://schemas.microsoft.com/office/drawing/2014/main" id="{2FEFD9A5-D768-5C41-A737-2252C5172010}"/>
                </a:ext>
              </a:extLst>
            </p:cNvPr>
            <p:cNvSpPr/>
            <p:nvPr/>
          </p:nvSpPr>
          <p:spPr>
            <a:xfrm>
              <a:off x="9180194"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23" name="Freihandform: Form 260">
              <a:extLst>
                <a:ext uri="{FF2B5EF4-FFF2-40B4-BE49-F238E27FC236}">
                  <a16:creationId xmlns:a16="http://schemas.microsoft.com/office/drawing/2014/main" id="{E60877A4-2A0A-CE4A-A5CC-8ACB1F30D73F}"/>
                </a:ext>
              </a:extLst>
            </p:cNvPr>
            <p:cNvSpPr/>
            <p:nvPr/>
          </p:nvSpPr>
          <p:spPr>
            <a:xfrm>
              <a:off x="9297351" y="3138487"/>
              <a:ext cx="165735" cy="358140"/>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8 w 165735"/>
                <a:gd name="connsiteY3" fmla="*/ 282892 h 358140"/>
                <a:gd name="connsiteX4" fmla="*/ 40958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3" y="303847"/>
                    <a:pt x="155258" y="300038"/>
                    <a:pt x="165735" y="295275"/>
                  </a:cubicBezTo>
                  <a:close/>
                </a:path>
              </a:pathLst>
            </a:custGeom>
            <a:grpFill/>
            <a:ln w="9525" cap="flat">
              <a:noFill/>
              <a:prstDash val="solid"/>
              <a:miter/>
            </a:ln>
          </p:spPr>
          <p:txBody>
            <a:bodyPr rtlCol="0" anchor="ctr"/>
            <a:lstStyle/>
            <a:p>
              <a:endParaRPr lang="de-DE"/>
            </a:p>
          </p:txBody>
        </p:sp>
        <p:sp>
          <p:nvSpPr>
            <p:cNvPr id="224" name="Freihandform: Form 261">
              <a:extLst>
                <a:ext uri="{FF2B5EF4-FFF2-40B4-BE49-F238E27FC236}">
                  <a16:creationId xmlns:a16="http://schemas.microsoft.com/office/drawing/2014/main" id="{70D7F0C0-A91C-7245-8A18-452F9A562D31}"/>
                </a:ext>
              </a:extLst>
            </p:cNvPr>
            <p:cNvSpPr/>
            <p:nvPr/>
          </p:nvSpPr>
          <p:spPr>
            <a:xfrm>
              <a:off x="9511664"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3 w 225742"/>
                <a:gd name="connsiteY7" fmla="*/ 210503 h 386715"/>
                <a:gd name="connsiteX8" fmla="*/ 225743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8 w 225742"/>
                <a:gd name="connsiteY15" fmla="*/ 72390 h 386715"/>
                <a:gd name="connsiteX16" fmla="*/ 26670 w 225742"/>
                <a:gd name="connsiteY16" fmla="*/ 36195 h 386715"/>
                <a:gd name="connsiteX17" fmla="*/ 63818 w 225742"/>
                <a:gd name="connsiteY17" fmla="*/ 0 h 386715"/>
                <a:gd name="connsiteX18" fmla="*/ 100965 w 225742"/>
                <a:gd name="connsiteY18" fmla="*/ 36195 h 386715"/>
                <a:gd name="connsiteX19" fmla="*/ 63818 w 225742"/>
                <a:gd name="connsiteY19" fmla="*/ 72390 h 386715"/>
                <a:gd name="connsiteX20" fmla="*/ 103823 w 225742"/>
                <a:gd name="connsiteY20" fmla="*/ 340042 h 386715"/>
                <a:gd name="connsiteX21" fmla="*/ 164783 w 225742"/>
                <a:gd name="connsiteY21" fmla="*/ 307658 h 386715"/>
                <a:gd name="connsiteX22" fmla="*/ 164783 w 225742"/>
                <a:gd name="connsiteY22" fmla="*/ 260985 h 386715"/>
                <a:gd name="connsiteX23" fmla="*/ 120968 w 225742"/>
                <a:gd name="connsiteY23" fmla="*/ 256222 h 386715"/>
                <a:gd name="connsiteX24" fmla="*/ 59055 w 225742"/>
                <a:gd name="connsiteY24" fmla="*/ 300038 h 386715"/>
                <a:gd name="connsiteX25" fmla="*/ 103823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3" y="107633"/>
                    <a:pt x="225743" y="142875"/>
                    <a:pt x="225743" y="210503"/>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0985"/>
                  </a:lnTo>
                  <a:cubicBezTo>
                    <a:pt x="150495" y="257175"/>
                    <a:pt x="135255" y="256222"/>
                    <a:pt x="120968" y="256222"/>
                  </a:cubicBezTo>
                  <a:cubicBezTo>
                    <a:pt x="81915" y="256222"/>
                    <a:pt x="59055" y="272415"/>
                    <a:pt x="59055" y="300038"/>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225" name="Freihandform: Form 262">
              <a:extLst>
                <a:ext uri="{FF2B5EF4-FFF2-40B4-BE49-F238E27FC236}">
                  <a16:creationId xmlns:a16="http://schemas.microsoft.com/office/drawing/2014/main" id="{B37B55B8-771B-E04F-9741-805D166B5733}"/>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0505853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02C4F46-36B2-47CA-AB2E-1031FCFF3140}"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8" y="1631156"/>
            <a:ext cx="836830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56207CA1-C8ED-4B97-95EA-81E7BD733587}"/>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3" name="Textplatzhalter 9">
            <a:extLst>
              <a:ext uri="{FF2B5EF4-FFF2-40B4-BE49-F238E27FC236}">
                <a16:creationId xmlns:a16="http://schemas.microsoft.com/office/drawing/2014/main" id="{3737ED4A-B06E-473A-A805-044039B2067F}"/>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370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34793B8-8644-4649-A15A-150BA7078E8D}"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4654747" y="1631156"/>
            <a:ext cx="4102299"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C63B4069-E27C-4065-B042-E1C03F2080B8}"/>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3" name="Textplatzhalter 9">
            <a:extLst>
              <a:ext uri="{FF2B5EF4-FFF2-40B4-BE49-F238E27FC236}">
                <a16:creationId xmlns:a16="http://schemas.microsoft.com/office/drawing/2014/main" id="{603FBDA7-5BE9-47A2-A081-664FE73E7DD7}"/>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689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DF1867E-2778-4FA5-805E-43CFAF7D7E8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388739"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6080432"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3234585"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7" name="Textplatzhalter 9">
            <a:extLst>
              <a:ext uri="{FF2B5EF4-FFF2-40B4-BE49-F238E27FC236}">
                <a16:creationId xmlns:a16="http://schemas.microsoft.com/office/drawing/2014/main" id="{E4C37492-6F12-4BAE-AE2D-3C78E62AA801}"/>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2" name="Titel 1">
            <a:extLst>
              <a:ext uri="{FF2B5EF4-FFF2-40B4-BE49-F238E27FC236}">
                <a16:creationId xmlns:a16="http://schemas.microsoft.com/office/drawing/2014/main" id="{733EC4EE-F70F-474E-9E32-5A52F1946E00}"/>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Tree>
    <p:extLst>
      <p:ext uri="{BB962C8B-B14F-4D97-AF65-F5344CB8AC3E}">
        <p14:creationId xmlns:p14="http://schemas.microsoft.com/office/powerpoint/2010/main" val="18388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82F84A1-D793-440A-A086-FB70A5AC516A}"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4654747" y="1631156"/>
            <a:ext cx="4102299"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025985CB-3E45-4554-BFEC-CC9E81330D6F}"/>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6676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388739" y="1631156"/>
            <a:ext cx="4102299"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5F02680-2418-4C1F-80E7-AF1EBAED319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4654748"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a:xfrm>
            <a:off x="388739" y="301186"/>
            <a:ext cx="5133289" cy="276999"/>
          </a:xfrm>
        </p:spPr>
        <p:txBody>
          <a:bodyPr/>
          <a:lstStyle>
            <a:lvl1pPr>
              <a:defRPr>
                <a:solidFill>
                  <a:srgbClr val="041E42"/>
                </a:solidFill>
              </a:defRPr>
            </a:lvl1pPr>
          </a:lstStyle>
          <a:p>
            <a:r>
              <a:rPr lang="de-DE" dirty="0"/>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5598F909-71AB-4CAC-999F-7136D54B11DE}"/>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836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388739" y="301186"/>
            <a:ext cx="5133289" cy="2769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388739" y="1631156"/>
            <a:ext cx="8368308"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7800992" y="6634667"/>
            <a:ext cx="649217" cy="107722"/>
          </a:xfrm>
          <a:prstGeom prst="rect">
            <a:avLst/>
          </a:prstGeom>
        </p:spPr>
        <p:txBody>
          <a:bodyPr vert="horz" wrap="none" lIns="0" tIns="0" rIns="0" bIns="0" rtlCol="0" anchor="t" anchorCtr="0">
            <a:spAutoFit/>
          </a:bodyPr>
          <a:lstStyle>
            <a:lvl1pPr algn="r">
              <a:defRPr sz="700">
                <a:solidFill>
                  <a:schemeClr val="tx1"/>
                </a:solidFill>
              </a:defRPr>
            </a:lvl1pPr>
          </a:lstStyle>
          <a:p>
            <a:fld id="{689EC6E6-C964-4309-95A1-797759F8E084}" type="datetime4">
              <a:rPr lang="de-DE" smtClean="0"/>
              <a:t>13. Juli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388739" y="6634667"/>
            <a:ext cx="4102299" cy="107722"/>
          </a:xfrm>
          <a:prstGeom prst="rect">
            <a:avLst/>
          </a:prstGeom>
        </p:spPr>
        <p:txBody>
          <a:bodyPr vert="horz" wrap="square" lIns="0" tIns="0" rIns="0" bIns="0" rtlCol="0" anchor="t" anchorCtr="0">
            <a:spAutoFit/>
          </a:bodyPr>
          <a:lstStyle>
            <a:lvl1pPr algn="l">
              <a:defRPr sz="700">
                <a:solidFill>
                  <a:schemeClr val="tx1"/>
                </a:solidFill>
              </a:defRPr>
            </a:lvl1pPr>
          </a:lstStyle>
          <a:p>
            <a:r>
              <a:rPr lang="de-DE"/>
              <a:t>Naturwissenschaftliche Fakultät</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8575907" y="6634667"/>
            <a:ext cx="181140" cy="107722"/>
          </a:xfrm>
          <a:prstGeom prst="rect">
            <a:avLst/>
          </a:prstGeom>
        </p:spPr>
        <p:txBody>
          <a:bodyPr vert="horz" wrap="none" lIns="0" tIns="0" rIns="0" bIns="0" rtlCol="0" anchor="t" anchorCtr="0">
            <a:spAutoFit/>
          </a:bodyPr>
          <a:lstStyle>
            <a:lvl1pPr algn="r">
              <a:defRPr sz="7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388800" y="1196733"/>
            <a:ext cx="8757047" cy="72000"/>
          </a:xfrm>
          <a:prstGeom prst="rect">
            <a:avLst/>
          </a:prstGeom>
          <a:solidFill>
            <a:srgbClr val="7BB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Rechteck 8">
            <a:extLst>
              <a:ext uri="{FF2B5EF4-FFF2-40B4-BE49-F238E27FC236}">
                <a16:creationId xmlns:a16="http://schemas.microsoft.com/office/drawing/2014/main" id="{F10272FF-60F7-4AF4-9CD6-0A04080EA9B4}"/>
              </a:ext>
            </a:extLst>
          </p:cNvPr>
          <p:cNvSpPr/>
          <p:nvPr userDrawn="1"/>
        </p:nvSpPr>
        <p:spPr>
          <a:xfrm>
            <a:off x="387900" y="6538526"/>
            <a:ext cx="87561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292893" y="160153"/>
            <a:ext cx="250031"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292893" y="1131703"/>
            <a:ext cx="250031"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292893" y="1491963"/>
            <a:ext cx="250031"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292893" y="3292188"/>
            <a:ext cx="250031"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292893" y="6063963"/>
            <a:ext cx="250031"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292893" y="6495763"/>
            <a:ext cx="250031"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169567" y="-282035"/>
            <a:ext cx="333375" cy="102606"/>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4273057" y="-282036"/>
            <a:ext cx="333375" cy="102603"/>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4652949" y="-397424"/>
            <a:ext cx="93680" cy="333375"/>
            <a:chOff x="6416679" y="-397424"/>
            <a:chExt cx="124907"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8543829" y="-282039"/>
            <a:ext cx="333375" cy="1026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4" name="Freihandform: Form 43">
            <a:extLst>
              <a:ext uri="{FF2B5EF4-FFF2-40B4-BE49-F238E27FC236}">
                <a16:creationId xmlns:a16="http://schemas.microsoft.com/office/drawing/2014/main" id="{F89E5CAC-30C6-F94A-AF20-58A208138CE3}"/>
              </a:ext>
            </a:extLst>
          </p:cNvPr>
          <p:cNvSpPr>
            <a:spLocks noChangeAspect="1"/>
          </p:cNvSpPr>
          <p:nvPr userDrawn="1"/>
        </p:nvSpPr>
        <p:spPr>
          <a:xfrm>
            <a:off x="7673724" y="296770"/>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8660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1" r:id="rId5"/>
    <p:sldLayoutId id="2147483652" r:id="rId6"/>
    <p:sldLayoutId id="2147483656" r:id="rId7"/>
    <p:sldLayoutId id="2147483668" r:id="rId8"/>
    <p:sldLayoutId id="2147483669" r:id="rId9"/>
    <p:sldLayoutId id="2147483666" r:id="rId10"/>
    <p:sldLayoutId id="2147483653" r:id="rId11"/>
    <p:sldLayoutId id="2147483654" r:id="rId12"/>
    <p:sldLayoutId id="2147483655" r:id="rId13"/>
    <p:sldLayoutId id="2147483661" r:id="rId14"/>
    <p:sldLayoutId id="2147483671" r:id="rId15"/>
    <p:sldLayoutId id="2147483665" r:id="rId16"/>
    <p:sldLayoutId id="2147483658" r:id="rId17"/>
    <p:sldLayoutId id="2147483657" r:id="rId18"/>
    <p:sldLayoutId id="2147483670" r:id="rId19"/>
    <p:sldLayoutId id="2147483659" r:id="rId20"/>
  </p:sldLayoutIdLst>
  <p:hf hdr="0"/>
  <p:txStyles>
    <p:titleStyle>
      <a:lvl1pPr algn="l" defTabSz="685800" rtl="0" eaLnBrk="1" latinLnBrk="0" hangingPunct="1">
        <a:lnSpc>
          <a:spcPct val="90000"/>
        </a:lnSpc>
        <a:spcBef>
          <a:spcPct val="0"/>
        </a:spcBef>
        <a:buNone/>
        <a:defRPr sz="2000" b="1" kern="1200">
          <a:solidFill>
            <a:srgbClr val="041E42"/>
          </a:solidFill>
          <a:latin typeface="+mj-lt"/>
          <a:ea typeface="+mj-ea"/>
          <a:cs typeface="+mj-cs"/>
        </a:defRPr>
      </a:lvl1pPr>
    </p:titleStyle>
    <p:body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4" userDrawn="1">
          <p15:clr>
            <a:srgbClr val="F26B43"/>
          </p15:clr>
        </p15:guide>
        <p15:guide id="4" pos="5516" userDrawn="1">
          <p15:clr>
            <a:srgbClr val="F26B43"/>
          </p15:clr>
        </p15:guide>
        <p15:guide id="5" orient="horz" pos="187" userDrawn="1">
          <p15:clr>
            <a:srgbClr val="F26B43"/>
          </p15:clr>
        </p15:guide>
        <p15:guide id="6" orient="horz" pos="799" userDrawn="1">
          <p15:clr>
            <a:srgbClr val="F26B43"/>
          </p15:clr>
        </p15:guide>
        <p15:guide id="7" orient="horz" pos="1026" userDrawn="1">
          <p15:clr>
            <a:srgbClr val="F26B43"/>
          </p15:clr>
        </p15:guide>
        <p15:guide id="8" orient="horz" pos="3906" userDrawn="1">
          <p15:clr>
            <a:srgbClr val="F26B43"/>
          </p15:clr>
        </p15:guide>
        <p15:guide id="9" orient="horz" pos="4178" userDrawn="1">
          <p15:clr>
            <a:srgbClr val="F26B43"/>
          </p15:clr>
        </p15:guide>
        <p15:guide id="10" pos="2931" userDrawn="1">
          <p15:clr>
            <a:srgbClr val="F26B43"/>
          </p15:clr>
        </p15:guide>
        <p15:guide id="11" pos="28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descr="Ein Bild, das Text, Szene, Straße, Weg enthält.&#10;&#10;Automatisch generierte Beschreibung">
            <a:extLst>
              <a:ext uri="{FF2B5EF4-FFF2-40B4-BE49-F238E27FC236}">
                <a16:creationId xmlns:a16="http://schemas.microsoft.com/office/drawing/2014/main" id="{577DDE5E-FEDE-46E4-A66A-E9FF632AE13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7" name="Textplatzhalter 6">
            <a:extLst>
              <a:ext uri="{FF2B5EF4-FFF2-40B4-BE49-F238E27FC236}">
                <a16:creationId xmlns:a16="http://schemas.microsoft.com/office/drawing/2014/main" id="{89BD2E77-0C98-443B-AA24-E157A7DF781C}"/>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AC9D279C-BFDB-4F9A-9BC9-29CB3537E17E}"/>
              </a:ext>
            </a:extLst>
          </p:cNvPr>
          <p:cNvSpPr>
            <a:spLocks noGrp="1"/>
          </p:cNvSpPr>
          <p:nvPr>
            <p:ph type="title"/>
          </p:nvPr>
        </p:nvSpPr>
        <p:spPr>
          <a:xfrm>
            <a:off x="390123" y="3042516"/>
            <a:ext cx="3732625" cy="772969"/>
          </a:xfrm>
        </p:spPr>
        <p:txBody>
          <a:bodyPr/>
          <a:lstStyle/>
          <a:p>
            <a:r>
              <a:rPr lang="de-DE" dirty="0"/>
              <a:t>Willkommen</a:t>
            </a:r>
          </a:p>
        </p:txBody>
      </p:sp>
    </p:spTree>
    <p:extLst>
      <p:ext uri="{BB962C8B-B14F-4D97-AF65-F5344CB8AC3E}">
        <p14:creationId xmlns:p14="http://schemas.microsoft.com/office/powerpoint/2010/main" val="31458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79E8F128-7668-4A6B-9593-A57A91EEFC8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0841" r="10781" b="60"/>
          <a:stretch/>
        </p:blipFill>
        <p:spPr>
          <a:xfrm>
            <a:off x="0" y="0"/>
            <a:ext cx="9144000" cy="6858000"/>
          </a:xfrm>
        </p:spPr>
      </p:pic>
      <p:sp>
        <p:nvSpPr>
          <p:cNvPr id="11" name="Textplatzhalter 10">
            <a:extLst>
              <a:ext uri="{FF2B5EF4-FFF2-40B4-BE49-F238E27FC236}">
                <a16:creationId xmlns:a16="http://schemas.microsoft.com/office/drawing/2014/main" id="{B7E91306-35CC-491C-951D-90EF4FF97747}"/>
              </a:ext>
            </a:extLst>
          </p:cNvPr>
          <p:cNvSpPr>
            <a:spLocks noGrp="1"/>
          </p:cNvSpPr>
          <p:nvPr>
            <p:ph type="body" sz="quarter" idx="14"/>
          </p:nvPr>
        </p:nvSpPr>
        <p:spPr/>
        <p:txBody>
          <a:bodyPr/>
          <a:lstStyle/>
          <a:p>
            <a:r>
              <a:rPr lang="de-DE" b="1" dirty="0">
                <a:cs typeface="FAUSans Office" panose="020B0504010101010104" pitchFamily="34" charset="77"/>
              </a:rPr>
              <a:t>Lorem ipsum dolor,</a:t>
            </a:r>
          </a:p>
          <a:p>
            <a:r>
              <a:rPr lang="de-DE" dirty="0">
                <a:cs typeface="FAUSans Office" panose="020B0504010101010104" pitchFamily="34" charset="77"/>
              </a:rPr>
              <a:t>consetetur sadipscing elitr, sed diam nonumy eirmod tempor invidunt ut labore et dolore magna aliquyam erat sed diam voluptua.</a:t>
            </a:r>
          </a:p>
        </p:txBody>
      </p:sp>
    </p:spTree>
    <p:extLst>
      <p:ext uri="{BB962C8B-B14F-4D97-AF65-F5344CB8AC3E}">
        <p14:creationId xmlns:p14="http://schemas.microsoft.com/office/powerpoint/2010/main" val="151207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8" name="Bildplatzhalter 7">
            <a:extLst>
              <a:ext uri="{FF2B5EF4-FFF2-40B4-BE49-F238E27FC236}">
                <a16:creationId xmlns:a16="http://schemas.microsoft.com/office/drawing/2014/main" id="{2FEA58E8-85F1-4CAF-B574-573C0FE0E49C}"/>
              </a:ext>
            </a:extLst>
          </p:cNvPr>
          <p:cNvSpPr>
            <a:spLocks noGrp="1"/>
          </p:cNvSpPr>
          <p:nvPr>
            <p:ph type="pic" sz="quarter" idx="38"/>
          </p:nvPr>
        </p:nvSpPr>
        <p:spPr/>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37"/>
          </p:nvPr>
        </p:nvSpPr>
        <p:spPr/>
        <p:txBody>
          <a:bodyPr/>
          <a:lstStyle/>
          <a:p>
            <a:r>
              <a:rPr lang="de-DE" dirty="0"/>
              <a:t>Subheadline möglich. Gegebenenfalls löschen.</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0074" b="27050"/>
          <a:stretch/>
        </p:blipFill>
        <p:spPr>
          <a:xfrm>
            <a:off x="388938" y="1630363"/>
            <a:ext cx="8367712" cy="3951287"/>
          </a:xfrm>
        </p:spPr>
      </p:pic>
      <p:sp>
        <p:nvSpPr>
          <p:cNvPr id="2" name="Datumsplatzhalter 1">
            <a:extLst>
              <a:ext uri="{FF2B5EF4-FFF2-40B4-BE49-F238E27FC236}">
                <a16:creationId xmlns:a16="http://schemas.microsoft.com/office/drawing/2014/main" id="{43C82B21-2DD4-421A-8038-A49EAB429BE9}"/>
              </a:ext>
            </a:extLst>
          </p:cNvPr>
          <p:cNvSpPr>
            <a:spLocks noGrp="1"/>
          </p:cNvSpPr>
          <p:nvPr>
            <p:ph type="dt" sz="half" idx="10"/>
          </p:nvPr>
        </p:nvSpPr>
        <p:spPr>
          <a:xfrm>
            <a:off x="7930836" y="6634667"/>
            <a:ext cx="519373" cy="107722"/>
          </a:xfrm>
        </p:spPr>
        <p:txBody>
          <a:bodyPr/>
          <a:lstStyle/>
          <a:p>
            <a:fld id="{A36D9216-6C99-496E-B5C9-E1B1EB44A384}" type="datetime4">
              <a:rPr lang="de-DE" smtClean="0"/>
              <a:t>13. Juli 2022</a:t>
            </a:fld>
            <a:endParaRPr lang="de-DE" dirty="0"/>
          </a:p>
        </p:txBody>
      </p:sp>
      <p:sp>
        <p:nvSpPr>
          <p:cNvPr id="3" name="Fußzeilenplatzhalter 2">
            <a:extLst>
              <a:ext uri="{FF2B5EF4-FFF2-40B4-BE49-F238E27FC236}">
                <a16:creationId xmlns:a16="http://schemas.microsoft.com/office/drawing/2014/main" id="{E0D4DFDA-43BD-49CE-BD21-200E7B42FF09}"/>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A97D3FB6-6013-4C0A-81E1-12054D86F560}"/>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pPr/>
              <a:t>11</a:t>
            </a:fld>
            <a:endParaRPr lang="de-DE"/>
          </a:p>
        </p:txBody>
      </p:sp>
    </p:spTree>
    <p:extLst>
      <p:ext uri="{BB962C8B-B14F-4D97-AF65-F5344CB8AC3E}">
        <p14:creationId xmlns:p14="http://schemas.microsoft.com/office/powerpoint/2010/main" val="364309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p:pic>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28"/>
          </p:nvPr>
        </p:nvSpPr>
        <p:spPr/>
        <p:txBody>
          <a:bodyPr/>
          <a:lstStyle/>
          <a:p>
            <a:r>
              <a:rPr lang="de-DE" dirty="0"/>
              <a:t>Bildunterschrift oder Beschreibung möglich.</a:t>
            </a:r>
            <a:br>
              <a:rPr lang="de-DE" dirty="0"/>
            </a:br>
            <a:r>
              <a:rPr lang="de-DE" dirty="0"/>
              <a:t>Gegebenenfalls löschen.</a:t>
            </a:r>
          </a:p>
        </p:txBody>
      </p:sp>
      <p:sp>
        <p:nvSpPr>
          <p:cNvPr id="5" name="Bildplatzhalter 4">
            <a:extLst>
              <a:ext uri="{FF2B5EF4-FFF2-40B4-BE49-F238E27FC236}">
                <a16:creationId xmlns:a16="http://schemas.microsoft.com/office/drawing/2014/main" id="{526CC98D-4561-4BD5-BEFB-9B8F5979BE2B}"/>
              </a:ext>
            </a:extLst>
          </p:cNvPr>
          <p:cNvSpPr>
            <a:spLocks noGrp="1"/>
          </p:cNvSpPr>
          <p:nvPr>
            <p:ph type="pic" sz="quarter" idx="38"/>
          </p:nvPr>
        </p:nvSpPr>
        <p:spPr/>
      </p:sp>
      <p:sp>
        <p:nvSpPr>
          <p:cNvPr id="3" name="Textplatzhalter 2">
            <a:extLst>
              <a:ext uri="{FF2B5EF4-FFF2-40B4-BE49-F238E27FC236}">
                <a16:creationId xmlns:a16="http://schemas.microsoft.com/office/drawing/2014/main" id="{F4498CAB-7623-4AD1-9BDA-6908340C04F2}"/>
              </a:ext>
            </a:extLst>
          </p:cNvPr>
          <p:cNvSpPr>
            <a:spLocks noGrp="1"/>
          </p:cNvSpPr>
          <p:nvPr>
            <p:ph type="body" sz="quarter" idx="37"/>
          </p:nvPr>
        </p:nvSpPr>
        <p:spPr/>
        <p:txBody>
          <a:bodyPr/>
          <a:lstStyle/>
          <a:p>
            <a:r>
              <a:rPr lang="de-DE" dirty="0"/>
              <a:t>Subheadline möglich. Gegebenenfalls löschen.</a:t>
            </a:r>
          </a:p>
        </p:txBody>
      </p:sp>
      <p:pic>
        <p:nvPicPr>
          <p:cNvPr id="10" name="Bildplatzhalter 11">
            <a:extLst>
              <a:ext uri="{FF2B5EF4-FFF2-40B4-BE49-F238E27FC236}">
                <a16:creationId xmlns:a16="http://schemas.microsoft.com/office/drawing/2014/main" id="{7EA4A31E-4333-4B94-A246-DC755913FAAB}"/>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1017" r="11017"/>
          <a:stretch/>
        </p:blipFill>
        <p:spPr>
          <a:xfrm>
            <a:off x="4654550" y="1630363"/>
            <a:ext cx="4102100" cy="3951287"/>
          </a:xfrm>
        </p:spPr>
      </p:pic>
      <p:sp>
        <p:nvSpPr>
          <p:cNvPr id="2" name="Datumsplatzhalter 1">
            <a:extLst>
              <a:ext uri="{FF2B5EF4-FFF2-40B4-BE49-F238E27FC236}">
                <a16:creationId xmlns:a16="http://schemas.microsoft.com/office/drawing/2014/main" id="{710B1175-CECD-4FC6-84F2-7E0328282453}"/>
              </a:ext>
            </a:extLst>
          </p:cNvPr>
          <p:cNvSpPr>
            <a:spLocks noGrp="1"/>
          </p:cNvSpPr>
          <p:nvPr>
            <p:ph type="dt" sz="half" idx="10"/>
          </p:nvPr>
        </p:nvSpPr>
        <p:spPr/>
        <p:txBody>
          <a:bodyPr/>
          <a:lstStyle/>
          <a:p>
            <a:fld id="{DFE688DE-EF8C-483B-97E8-884F62ED05EB}" type="datetime4">
              <a:rPr lang="de-DE" smtClean="0"/>
              <a:t>13. Juli 2022</a:t>
            </a:fld>
            <a:endParaRPr lang="de-DE" dirty="0"/>
          </a:p>
        </p:txBody>
      </p:sp>
      <p:sp>
        <p:nvSpPr>
          <p:cNvPr id="8" name="Fußzeilenplatzhalter 7">
            <a:extLst>
              <a:ext uri="{FF2B5EF4-FFF2-40B4-BE49-F238E27FC236}">
                <a16:creationId xmlns:a16="http://schemas.microsoft.com/office/drawing/2014/main" id="{349DB04F-91C8-44E0-A71C-982891617F25}"/>
              </a:ext>
            </a:extLst>
          </p:cNvPr>
          <p:cNvSpPr>
            <a:spLocks noGrp="1"/>
          </p:cNvSpPr>
          <p:nvPr>
            <p:ph type="ftr" sz="quarter" idx="11"/>
          </p:nvPr>
        </p:nvSpPr>
        <p:spPr/>
        <p:txBody>
          <a:bodyPr/>
          <a:lstStyle/>
          <a:p>
            <a:r>
              <a:rPr lang="de-DE"/>
              <a:t>Naturwissenschaftliche Fakultät</a:t>
            </a:r>
            <a:endParaRPr lang="de-DE" dirty="0"/>
          </a:p>
        </p:txBody>
      </p:sp>
      <p:sp>
        <p:nvSpPr>
          <p:cNvPr id="11" name="Foliennummernplatzhalter 10">
            <a:extLst>
              <a:ext uri="{FF2B5EF4-FFF2-40B4-BE49-F238E27FC236}">
                <a16:creationId xmlns:a16="http://schemas.microsoft.com/office/drawing/2014/main" id="{9D208DD9-5574-4AAD-B5E1-D510C7190E09}"/>
              </a:ext>
            </a:extLst>
          </p:cNvPr>
          <p:cNvSpPr>
            <a:spLocks noGrp="1"/>
          </p:cNvSpPr>
          <p:nvPr>
            <p:ph type="sldNum" sz="quarter" idx="12"/>
          </p:nvPr>
        </p:nvSpPr>
        <p:spPr/>
        <p:txBody>
          <a:bodyPr/>
          <a:lstStyle/>
          <a:p>
            <a:fld id="{D949F9DF-37BD-4CD6-BF49-65BA579E1D7A}" type="slidenum">
              <a:rPr lang="de-DE" smtClean="0"/>
              <a:pPr/>
              <a:t>12</a:t>
            </a:fld>
            <a:endParaRPr lang="de-DE"/>
          </a:p>
        </p:txBody>
      </p:sp>
    </p:spTree>
    <p:extLst>
      <p:ext uri="{BB962C8B-B14F-4D97-AF65-F5344CB8AC3E}">
        <p14:creationId xmlns:p14="http://schemas.microsoft.com/office/powerpoint/2010/main" val="244821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95B126-0EC2-48D2-A4D7-DF63C26B3655}"/>
              </a:ext>
            </a:extLst>
          </p:cNvPr>
          <p:cNvSpPr>
            <a:spLocks noGrp="1"/>
          </p:cNvSpPr>
          <p:nvPr>
            <p:ph type="dt" sz="half" idx="10"/>
          </p:nvPr>
        </p:nvSpPr>
        <p:spPr/>
        <p:txBody>
          <a:bodyPr/>
          <a:lstStyle/>
          <a:p>
            <a:fld id="{5C2E926F-B9FE-44E7-AF61-F923CFD216E3}" type="datetime4">
              <a:rPr lang="de-DE" smtClean="0"/>
              <a:t>13. Juli 2022</a:t>
            </a:fld>
            <a:endParaRPr lang="de-DE" dirty="0"/>
          </a:p>
        </p:txBody>
      </p:sp>
      <p:sp>
        <p:nvSpPr>
          <p:cNvPr id="3" name="Fußzeilenplatzhalter 2">
            <a:extLst>
              <a:ext uri="{FF2B5EF4-FFF2-40B4-BE49-F238E27FC236}">
                <a16:creationId xmlns:a16="http://schemas.microsoft.com/office/drawing/2014/main" id="{77866C35-EA17-4D99-849B-3F31B93DA64B}"/>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0F9EF788-833F-45D7-9AF7-239AF93D6D98}"/>
              </a:ext>
            </a:extLst>
          </p:cNvPr>
          <p:cNvSpPr>
            <a:spLocks noGrp="1"/>
          </p:cNvSpPr>
          <p:nvPr>
            <p:ph type="sldNum" sz="quarter" idx="12"/>
          </p:nvPr>
        </p:nvSpPr>
        <p:spPr/>
        <p:txBody>
          <a:bodyPr/>
          <a:lstStyle/>
          <a:p>
            <a:fld id="{D949F9DF-37BD-4CD6-BF49-65BA579E1D7A}" type="slidenum">
              <a:rPr lang="de-DE" smtClean="0"/>
              <a:pPr/>
              <a:t>13</a:t>
            </a:fld>
            <a:endParaRPr lang="de-DE"/>
          </a:p>
        </p:txBody>
      </p:sp>
      <p:sp>
        <p:nvSpPr>
          <p:cNvPr id="12" name="Titel 11">
            <a:extLst>
              <a:ext uri="{FF2B5EF4-FFF2-40B4-BE49-F238E27FC236}">
                <a16:creationId xmlns:a16="http://schemas.microsoft.com/office/drawing/2014/main" id="{D7361FF8-70D8-45C3-B9F2-058D86256A17}"/>
              </a:ext>
            </a:extLst>
          </p:cNvPr>
          <p:cNvSpPr>
            <a:spLocks noGrp="1"/>
          </p:cNvSpPr>
          <p:nvPr>
            <p:ph type="title"/>
          </p:nvPr>
        </p:nvSpPr>
        <p:spPr/>
        <p:txBody>
          <a:bodyPr/>
          <a:lstStyle/>
          <a:p>
            <a:r>
              <a:rPr lang="de-DE" dirty="0"/>
              <a:t>Bildfolie | dreispaltig</a:t>
            </a:r>
          </a:p>
        </p:txBody>
      </p:sp>
      <p:sp>
        <p:nvSpPr>
          <p:cNvPr id="14" name="Textplatzhalter 13">
            <a:extLst>
              <a:ext uri="{FF2B5EF4-FFF2-40B4-BE49-F238E27FC236}">
                <a16:creationId xmlns:a16="http://schemas.microsoft.com/office/drawing/2014/main" id="{3DA203B3-85C9-4F4B-9BC6-9240440235A2}"/>
              </a:ext>
            </a:extLst>
          </p:cNvPr>
          <p:cNvSpPr>
            <a:spLocks noGrp="1"/>
          </p:cNvSpPr>
          <p:nvPr>
            <p:ph type="body" sz="quarter" idx="26"/>
          </p:nvPr>
        </p:nvSpPr>
        <p:spPr/>
        <p:txBody>
          <a:bodyPr/>
          <a:lstStyle/>
          <a:p>
            <a:r>
              <a:rPr lang="de-DE" dirty="0"/>
              <a:t>Bildunterschrift oder Beschreibung möglich. Gegebenenfalls löschen.</a:t>
            </a:r>
          </a:p>
        </p:txBody>
      </p:sp>
      <p:sp>
        <p:nvSpPr>
          <p:cNvPr id="16" name="Textplatzhalter 15">
            <a:extLst>
              <a:ext uri="{FF2B5EF4-FFF2-40B4-BE49-F238E27FC236}">
                <a16:creationId xmlns:a16="http://schemas.microsoft.com/office/drawing/2014/main" id="{CAB762CB-7845-42AA-8F57-0D3BF81F0688}"/>
              </a:ext>
            </a:extLst>
          </p:cNvPr>
          <p:cNvSpPr>
            <a:spLocks noGrp="1"/>
          </p:cNvSpPr>
          <p:nvPr>
            <p:ph type="body" sz="quarter" idx="28"/>
          </p:nvPr>
        </p:nvSpPr>
        <p:spPr/>
        <p:txBody>
          <a:bodyPr/>
          <a:lstStyle/>
          <a:p>
            <a:r>
              <a:rPr lang="de-DE"/>
              <a:t>Bildunterschrift oder Beschreibung möglich. Gegebenenfalls löschen.</a:t>
            </a:r>
            <a:endParaRPr lang="de-DE" dirty="0"/>
          </a:p>
        </p:txBody>
      </p:sp>
      <p:sp>
        <p:nvSpPr>
          <p:cNvPr id="18" name="Textplatzhalter 17">
            <a:extLst>
              <a:ext uri="{FF2B5EF4-FFF2-40B4-BE49-F238E27FC236}">
                <a16:creationId xmlns:a16="http://schemas.microsoft.com/office/drawing/2014/main" id="{CA4D5827-9B10-4E6B-BE3D-8C11043692FF}"/>
              </a:ext>
            </a:extLst>
          </p:cNvPr>
          <p:cNvSpPr>
            <a:spLocks noGrp="1"/>
          </p:cNvSpPr>
          <p:nvPr>
            <p:ph type="body" sz="quarter" idx="30"/>
          </p:nvPr>
        </p:nvSpPr>
        <p:spPr/>
        <p:txBody>
          <a:bodyPr/>
          <a:lstStyle/>
          <a:p>
            <a:r>
              <a:rPr lang="de-DE"/>
              <a:t>Bildunterschrift oder Beschreibung möglich. Gegebenenfalls löschen.</a:t>
            </a:r>
            <a:endParaRPr lang="de-DE" dirty="0"/>
          </a:p>
        </p:txBody>
      </p:sp>
      <p:sp>
        <p:nvSpPr>
          <p:cNvPr id="20" name="Bildplatzhalter 19">
            <a:extLst>
              <a:ext uri="{FF2B5EF4-FFF2-40B4-BE49-F238E27FC236}">
                <a16:creationId xmlns:a16="http://schemas.microsoft.com/office/drawing/2014/main" id="{7F4455C3-908D-47B4-B1A3-098684D64B55}"/>
              </a:ext>
            </a:extLst>
          </p:cNvPr>
          <p:cNvSpPr>
            <a:spLocks noGrp="1"/>
          </p:cNvSpPr>
          <p:nvPr>
            <p:ph type="pic" sz="quarter" idx="38"/>
          </p:nvPr>
        </p:nvSpPr>
        <p:spPr/>
      </p:sp>
      <p:sp>
        <p:nvSpPr>
          <p:cNvPr id="19" name="Textplatzhalter 18">
            <a:extLst>
              <a:ext uri="{FF2B5EF4-FFF2-40B4-BE49-F238E27FC236}">
                <a16:creationId xmlns:a16="http://schemas.microsoft.com/office/drawing/2014/main" id="{BFA328E3-E7BD-4BE3-8665-4ABD08F32E9A}"/>
              </a:ext>
            </a:extLst>
          </p:cNvPr>
          <p:cNvSpPr>
            <a:spLocks noGrp="1"/>
          </p:cNvSpPr>
          <p:nvPr>
            <p:ph type="body" sz="quarter" idx="37"/>
          </p:nvPr>
        </p:nvSpPr>
        <p:spPr/>
        <p:txBody>
          <a:bodyPr/>
          <a:lstStyle/>
          <a:p>
            <a:r>
              <a:rPr lang="de-DE" dirty="0"/>
              <a:t>Subheadline möglich. Gegebenenfalls löschen.</a:t>
            </a:r>
          </a:p>
        </p:txBody>
      </p:sp>
      <p:pic>
        <p:nvPicPr>
          <p:cNvPr id="21" name="Bildplatzhalter 11">
            <a:extLst>
              <a:ext uri="{FF2B5EF4-FFF2-40B4-BE49-F238E27FC236}">
                <a16:creationId xmlns:a16="http://schemas.microsoft.com/office/drawing/2014/main" id="{69C5125D-C34C-4A94-A408-5EBDC6B9C31C}"/>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24564" r="24564"/>
          <a:stretch/>
        </p:blipFill>
        <p:spPr>
          <a:xfrm>
            <a:off x="388938" y="1630363"/>
            <a:ext cx="2676525" cy="3951287"/>
          </a:xfrm>
        </p:spPr>
      </p:pic>
      <p:pic>
        <p:nvPicPr>
          <p:cNvPr id="22" name="Bildplatzhalter 11">
            <a:extLst>
              <a:ext uri="{FF2B5EF4-FFF2-40B4-BE49-F238E27FC236}">
                <a16:creationId xmlns:a16="http://schemas.microsoft.com/office/drawing/2014/main" id="{16E49151-8CEC-431B-9FAA-4703CDD827D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24549" r="24549"/>
          <a:stretch/>
        </p:blipFill>
        <p:spPr>
          <a:xfrm>
            <a:off x="3233738" y="1630363"/>
            <a:ext cx="2678112" cy="3951287"/>
          </a:xfrm>
        </p:spPr>
      </p:pic>
      <p:pic>
        <p:nvPicPr>
          <p:cNvPr id="23" name="Bildplatzhalter 11">
            <a:extLst>
              <a:ext uri="{FF2B5EF4-FFF2-40B4-BE49-F238E27FC236}">
                <a16:creationId xmlns:a16="http://schemas.microsoft.com/office/drawing/2014/main" id="{F8724BE8-D135-410D-B0D4-0A77E9ABDCAF}"/>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24564" r="24564"/>
          <a:stretch/>
        </p:blipFill>
        <p:spPr>
          <a:xfrm>
            <a:off x="6080125" y="1630363"/>
            <a:ext cx="2676525" cy="3951287"/>
          </a:xfrm>
        </p:spPr>
      </p:pic>
    </p:spTree>
    <p:extLst>
      <p:ext uri="{BB962C8B-B14F-4D97-AF65-F5344CB8AC3E}">
        <p14:creationId xmlns:p14="http://schemas.microsoft.com/office/powerpoint/2010/main" val="115116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130207E-6EF2-4D9C-A732-E05DDF35E994}"/>
              </a:ext>
            </a:extLst>
          </p:cNvPr>
          <p:cNvSpPr>
            <a:spLocks noGrp="1"/>
          </p:cNvSpPr>
          <p:nvPr>
            <p:ph type="dt" sz="half" idx="10"/>
          </p:nvPr>
        </p:nvSpPr>
        <p:spPr/>
        <p:txBody>
          <a:bodyPr/>
          <a:lstStyle/>
          <a:p>
            <a:fld id="{D1DFA5C7-B52B-46DC-B076-FDD8CC0FA6A8}" type="datetime4">
              <a:rPr lang="de-DE" smtClean="0"/>
              <a:t>13. Juli 2022</a:t>
            </a:fld>
            <a:endParaRPr lang="de-DE" dirty="0"/>
          </a:p>
        </p:txBody>
      </p:sp>
      <p:sp>
        <p:nvSpPr>
          <p:cNvPr id="3" name="Fußzeilenplatzhalter 2">
            <a:extLst>
              <a:ext uri="{FF2B5EF4-FFF2-40B4-BE49-F238E27FC236}">
                <a16:creationId xmlns:a16="http://schemas.microsoft.com/office/drawing/2014/main" id="{9431B5C5-724B-4286-BC4D-EE34D293C45A}"/>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73F4FD93-5AD4-4FCD-95AA-C13DEBD48A96}"/>
              </a:ext>
            </a:extLst>
          </p:cNvPr>
          <p:cNvSpPr>
            <a:spLocks noGrp="1"/>
          </p:cNvSpPr>
          <p:nvPr>
            <p:ph type="sldNum" sz="quarter" idx="12"/>
          </p:nvPr>
        </p:nvSpPr>
        <p:spPr/>
        <p:txBody>
          <a:bodyPr/>
          <a:lstStyle/>
          <a:p>
            <a:fld id="{D949F9DF-37BD-4CD6-BF49-65BA579E1D7A}" type="slidenum">
              <a:rPr lang="de-DE" smtClean="0"/>
              <a:pPr/>
              <a:t>14</a:t>
            </a:fld>
            <a:endParaRPr lang="de-DE"/>
          </a:p>
        </p:txBody>
      </p:sp>
      <p:sp>
        <p:nvSpPr>
          <p:cNvPr id="14" name="Titel 13">
            <a:extLst>
              <a:ext uri="{FF2B5EF4-FFF2-40B4-BE49-F238E27FC236}">
                <a16:creationId xmlns:a16="http://schemas.microsoft.com/office/drawing/2014/main" id="{24FFA305-37F9-40E9-B43B-89DB796D0C97}"/>
              </a:ext>
            </a:extLst>
          </p:cNvPr>
          <p:cNvSpPr>
            <a:spLocks noGrp="1"/>
          </p:cNvSpPr>
          <p:nvPr>
            <p:ph type="title"/>
          </p:nvPr>
        </p:nvSpPr>
        <p:spPr/>
        <p:txBody>
          <a:bodyPr/>
          <a:lstStyle/>
          <a:p>
            <a:r>
              <a:rPr lang="de-DE"/>
              <a:t>Inhaltsfolie | Säulendiagramm</a:t>
            </a:r>
            <a:endParaRPr lang="de-DE" dirty="0"/>
          </a:p>
        </p:txBody>
      </p:sp>
      <p:sp>
        <p:nvSpPr>
          <p:cNvPr id="17" name="Bildplatzhalter 16">
            <a:extLst>
              <a:ext uri="{FF2B5EF4-FFF2-40B4-BE49-F238E27FC236}">
                <a16:creationId xmlns:a16="http://schemas.microsoft.com/office/drawing/2014/main" id="{2318B462-9799-463D-B64A-115BE07A4416}"/>
              </a:ext>
            </a:extLst>
          </p:cNvPr>
          <p:cNvSpPr>
            <a:spLocks noGrp="1"/>
          </p:cNvSpPr>
          <p:nvPr>
            <p:ph type="pic" sz="quarter" idx="38"/>
          </p:nvPr>
        </p:nvSpPr>
        <p:spPr/>
      </p:sp>
      <p:sp>
        <p:nvSpPr>
          <p:cNvPr id="16" name="Textplatzhalter 15">
            <a:extLst>
              <a:ext uri="{FF2B5EF4-FFF2-40B4-BE49-F238E27FC236}">
                <a16:creationId xmlns:a16="http://schemas.microsoft.com/office/drawing/2014/main" id="{5BD29D85-E4A0-46AB-8A84-D10B6B1F1408}"/>
              </a:ext>
            </a:extLst>
          </p:cNvPr>
          <p:cNvSpPr>
            <a:spLocks noGrp="1"/>
          </p:cNvSpPr>
          <p:nvPr>
            <p:ph type="body" sz="quarter" idx="37"/>
          </p:nvPr>
        </p:nvSpPr>
        <p:spPr/>
        <p:txBody>
          <a:bodyPr/>
          <a:lstStyle/>
          <a:p>
            <a:r>
              <a:rPr lang="de-DE" dirty="0"/>
              <a:t>Subheadline möglich. Gegebenenfalls löschen.</a:t>
            </a:r>
          </a:p>
        </p:txBody>
      </p:sp>
      <p:graphicFrame>
        <p:nvGraphicFramePr>
          <p:cNvPr id="11" name="Inhaltsplatzhalter 15">
            <a:extLst>
              <a:ext uri="{FF2B5EF4-FFF2-40B4-BE49-F238E27FC236}">
                <a16:creationId xmlns:a16="http://schemas.microsoft.com/office/drawing/2014/main" id="{18401404-7992-4D90-A5AA-58BD8B618381}"/>
              </a:ext>
            </a:extLst>
          </p:cNvPr>
          <p:cNvGraphicFramePr>
            <a:graphicFrameLocks noGrp="1"/>
          </p:cNvGraphicFramePr>
          <p:nvPr>
            <p:ph sz="quarter" idx="14"/>
            <p:extLst>
              <p:ext uri="{D42A27DB-BD31-4B8C-83A1-F6EECF244321}">
                <p14:modId xmlns:p14="http://schemas.microsoft.com/office/powerpoint/2010/main" val="559757069"/>
              </p:ext>
            </p:extLst>
          </p:nvPr>
        </p:nvGraphicFramePr>
        <p:xfrm>
          <a:off x="388938" y="1630363"/>
          <a:ext cx="8366125" cy="4570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7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8CABA65-8554-4AFA-BAF1-9C9BB1CD3352}"/>
              </a:ext>
            </a:extLst>
          </p:cNvPr>
          <p:cNvSpPr>
            <a:spLocks noGrp="1"/>
          </p:cNvSpPr>
          <p:nvPr>
            <p:ph type="dt" sz="half" idx="10"/>
          </p:nvPr>
        </p:nvSpPr>
        <p:spPr>
          <a:xfrm>
            <a:off x="7800992" y="6634667"/>
            <a:ext cx="649217" cy="107722"/>
          </a:xfrm>
        </p:spPr>
        <p:txBody>
          <a:bodyPr/>
          <a:lstStyle/>
          <a:p>
            <a:fld id="{F98DCE92-F875-407E-B1CB-B422001F9820}" type="datetime4">
              <a:rPr lang="de-DE" smtClean="0"/>
              <a:t>13. Juli 2022</a:t>
            </a:fld>
            <a:endParaRPr lang="de-DE" dirty="0"/>
          </a:p>
        </p:txBody>
      </p:sp>
      <p:sp>
        <p:nvSpPr>
          <p:cNvPr id="3" name="Fußzeilenplatzhalter 2">
            <a:extLst>
              <a:ext uri="{FF2B5EF4-FFF2-40B4-BE49-F238E27FC236}">
                <a16:creationId xmlns:a16="http://schemas.microsoft.com/office/drawing/2014/main" id="{195795A1-BD1C-464C-9A86-2DC7CBBB2133}"/>
              </a:ext>
            </a:extLst>
          </p:cNvPr>
          <p:cNvSpPr>
            <a:spLocks noGrp="1"/>
          </p:cNvSpPr>
          <p:nvPr>
            <p:ph type="ftr" sz="quarter" idx="11"/>
          </p:nvPr>
        </p:nvSpPr>
        <p:spPr>
          <a:xfrm>
            <a:off x="388739" y="6634667"/>
            <a:ext cx="4102299" cy="107722"/>
          </a:xfrm>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9E9C1266-DAE9-4A51-A005-1C87F6BB4A6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15</a:t>
            </a:fld>
            <a:endParaRPr lang="de-DE"/>
          </a:p>
        </p:txBody>
      </p:sp>
      <p:sp>
        <p:nvSpPr>
          <p:cNvPr id="18" name="Textplatzhalter 17">
            <a:extLst>
              <a:ext uri="{FF2B5EF4-FFF2-40B4-BE49-F238E27FC236}">
                <a16:creationId xmlns:a16="http://schemas.microsoft.com/office/drawing/2014/main" id="{F944D173-135F-4EB9-AAE0-232CF55D30B4}"/>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7" name="Titel 16">
            <a:extLst>
              <a:ext uri="{FF2B5EF4-FFF2-40B4-BE49-F238E27FC236}">
                <a16:creationId xmlns:a16="http://schemas.microsoft.com/office/drawing/2014/main" id="{B58FD015-CC11-416D-BD0A-663E128CB873}"/>
              </a:ext>
            </a:extLst>
          </p:cNvPr>
          <p:cNvSpPr>
            <a:spLocks noGrp="1"/>
          </p:cNvSpPr>
          <p:nvPr>
            <p:ph type="title"/>
          </p:nvPr>
        </p:nvSpPr>
        <p:spPr/>
        <p:txBody>
          <a:bodyPr/>
          <a:lstStyle/>
          <a:p>
            <a:r>
              <a:rPr lang="de-DE"/>
              <a:t>Inhaltsfolie mit Text | Säulendiagramm</a:t>
            </a:r>
          </a:p>
        </p:txBody>
      </p:sp>
      <p:sp>
        <p:nvSpPr>
          <p:cNvPr id="21" name="Bildplatzhalter 20">
            <a:extLst>
              <a:ext uri="{FF2B5EF4-FFF2-40B4-BE49-F238E27FC236}">
                <a16:creationId xmlns:a16="http://schemas.microsoft.com/office/drawing/2014/main" id="{BECD631E-03A1-422F-923C-2A0F3B886A95}"/>
              </a:ext>
            </a:extLst>
          </p:cNvPr>
          <p:cNvSpPr>
            <a:spLocks noGrp="1"/>
          </p:cNvSpPr>
          <p:nvPr>
            <p:ph type="pic" sz="quarter" idx="38"/>
          </p:nvPr>
        </p:nvSpPr>
        <p:spPr/>
      </p:sp>
      <p:sp>
        <p:nvSpPr>
          <p:cNvPr id="20" name="Textplatzhalter 19">
            <a:extLst>
              <a:ext uri="{FF2B5EF4-FFF2-40B4-BE49-F238E27FC236}">
                <a16:creationId xmlns:a16="http://schemas.microsoft.com/office/drawing/2014/main" id="{B051F176-DCEB-48A4-8B97-4BD759EBE35F}"/>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5">
            <a:extLst>
              <a:ext uri="{FF2B5EF4-FFF2-40B4-BE49-F238E27FC236}">
                <a16:creationId xmlns:a16="http://schemas.microsoft.com/office/drawing/2014/main" id="{2A88D402-64BA-4F18-BA53-2CB262E2CDBD}"/>
              </a:ext>
            </a:extLst>
          </p:cNvPr>
          <p:cNvGraphicFramePr>
            <a:graphicFrameLocks noGrp="1"/>
          </p:cNvGraphicFramePr>
          <p:nvPr>
            <p:ph sz="quarter" idx="16"/>
            <p:extLst>
              <p:ext uri="{D42A27DB-BD31-4B8C-83A1-F6EECF244321}">
                <p14:modId xmlns:p14="http://schemas.microsoft.com/office/powerpoint/2010/main" val="2667922281"/>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943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C475C2-D167-4F53-B565-FCF4596300EF}"/>
              </a:ext>
            </a:extLst>
          </p:cNvPr>
          <p:cNvSpPr>
            <a:spLocks noGrp="1"/>
          </p:cNvSpPr>
          <p:nvPr>
            <p:ph type="dt" sz="half" idx="10"/>
          </p:nvPr>
        </p:nvSpPr>
        <p:spPr/>
        <p:txBody>
          <a:bodyPr/>
          <a:lstStyle/>
          <a:p>
            <a:fld id="{0AB66A05-DAE9-45D1-9F7C-69F629FD324D}" type="datetime4">
              <a:rPr lang="de-DE" smtClean="0"/>
              <a:t>13. Juli 2022</a:t>
            </a:fld>
            <a:endParaRPr lang="de-DE" dirty="0"/>
          </a:p>
        </p:txBody>
      </p:sp>
      <p:sp>
        <p:nvSpPr>
          <p:cNvPr id="3" name="Fußzeilenplatzhalter 2">
            <a:extLst>
              <a:ext uri="{FF2B5EF4-FFF2-40B4-BE49-F238E27FC236}">
                <a16:creationId xmlns:a16="http://schemas.microsoft.com/office/drawing/2014/main" id="{5EFEF336-C9F5-432A-AE6C-9925468C8AAC}"/>
              </a:ext>
            </a:extLst>
          </p:cNvPr>
          <p:cNvSpPr>
            <a:spLocks noGrp="1"/>
          </p:cNvSpPr>
          <p:nvPr>
            <p:ph type="ftr" sz="quarter" idx="11"/>
          </p:nvPr>
        </p:nvSpPr>
        <p:spPr/>
        <p:txBody>
          <a:bodyPr/>
          <a:lstStyle/>
          <a:p>
            <a:r>
              <a:rPr lang="de-DE" dirty="0"/>
              <a:t>Naturwissenschaftliche Fakultät</a:t>
            </a:r>
          </a:p>
        </p:txBody>
      </p:sp>
      <p:sp>
        <p:nvSpPr>
          <p:cNvPr id="4" name="Foliennummernplatzhalter 3">
            <a:extLst>
              <a:ext uri="{FF2B5EF4-FFF2-40B4-BE49-F238E27FC236}">
                <a16:creationId xmlns:a16="http://schemas.microsoft.com/office/drawing/2014/main" id="{553B1BB8-3090-4D57-9B59-83EFA2971D9A}"/>
              </a:ext>
            </a:extLst>
          </p:cNvPr>
          <p:cNvSpPr>
            <a:spLocks noGrp="1"/>
          </p:cNvSpPr>
          <p:nvPr>
            <p:ph type="sldNum" sz="quarter" idx="12"/>
          </p:nvPr>
        </p:nvSpPr>
        <p:spPr/>
        <p:txBody>
          <a:bodyPr/>
          <a:lstStyle/>
          <a:p>
            <a:fld id="{D949F9DF-37BD-4CD6-BF49-65BA579E1D7A}" type="slidenum">
              <a:rPr lang="de-DE" smtClean="0"/>
              <a:pPr/>
              <a:t>16</a:t>
            </a:fld>
            <a:endParaRPr lang="de-DE" dirty="0"/>
          </a:p>
        </p:txBody>
      </p:sp>
      <p:sp>
        <p:nvSpPr>
          <p:cNvPr id="9" name="Titel 8">
            <a:extLst>
              <a:ext uri="{FF2B5EF4-FFF2-40B4-BE49-F238E27FC236}">
                <a16:creationId xmlns:a16="http://schemas.microsoft.com/office/drawing/2014/main" id="{DFA9F854-3BA6-49ED-BC15-28D76D7642C5}"/>
              </a:ext>
            </a:extLst>
          </p:cNvPr>
          <p:cNvSpPr>
            <a:spLocks noGrp="1"/>
          </p:cNvSpPr>
          <p:nvPr>
            <p:ph type="title"/>
          </p:nvPr>
        </p:nvSpPr>
        <p:spPr/>
        <p:txBody>
          <a:bodyPr/>
          <a:lstStyle/>
          <a:p>
            <a:r>
              <a:rPr lang="de-DE" dirty="0"/>
              <a:t>Inhaltsfolie | Torten- &amp; Ringdiagramm</a:t>
            </a:r>
          </a:p>
        </p:txBody>
      </p:sp>
      <p:sp>
        <p:nvSpPr>
          <p:cNvPr id="12" name="Bildplatzhalter 11">
            <a:extLst>
              <a:ext uri="{FF2B5EF4-FFF2-40B4-BE49-F238E27FC236}">
                <a16:creationId xmlns:a16="http://schemas.microsoft.com/office/drawing/2014/main" id="{8CDE7DD2-27AB-473F-A87B-0DCF77E9DE1B}"/>
              </a:ext>
            </a:extLst>
          </p:cNvPr>
          <p:cNvSpPr>
            <a:spLocks noGrp="1"/>
          </p:cNvSpPr>
          <p:nvPr>
            <p:ph type="pic" sz="quarter" idx="38"/>
          </p:nvPr>
        </p:nvSpPr>
        <p:spPr/>
      </p:sp>
      <p:sp>
        <p:nvSpPr>
          <p:cNvPr id="11" name="Textplatzhalter 10">
            <a:extLst>
              <a:ext uri="{FF2B5EF4-FFF2-40B4-BE49-F238E27FC236}">
                <a16:creationId xmlns:a16="http://schemas.microsoft.com/office/drawing/2014/main" id="{B81F5DD3-E2E6-4E75-A63B-0F080536F9CC}"/>
              </a:ext>
            </a:extLst>
          </p:cNvPr>
          <p:cNvSpPr>
            <a:spLocks noGrp="1"/>
          </p:cNvSpPr>
          <p:nvPr>
            <p:ph type="body" sz="quarter" idx="37"/>
          </p:nvPr>
        </p:nvSpPr>
        <p:spPr/>
        <p:txBody>
          <a:bodyPr/>
          <a:lstStyle/>
          <a:p>
            <a:r>
              <a:rPr lang="de-DE" dirty="0"/>
              <a:t>Subheadline möglich. Gegebenenfalls löschen.</a:t>
            </a:r>
          </a:p>
        </p:txBody>
      </p:sp>
      <p:graphicFrame>
        <p:nvGraphicFramePr>
          <p:cNvPr id="16" name="Inhaltsplatzhalter 13">
            <a:extLst>
              <a:ext uri="{FF2B5EF4-FFF2-40B4-BE49-F238E27FC236}">
                <a16:creationId xmlns:a16="http://schemas.microsoft.com/office/drawing/2014/main" id="{DB643562-5D5E-47B6-90E0-583A5CCF0A29}"/>
              </a:ext>
            </a:extLst>
          </p:cNvPr>
          <p:cNvGraphicFramePr>
            <a:graphicFrameLocks noGrp="1"/>
          </p:cNvGraphicFramePr>
          <p:nvPr>
            <p:ph sz="quarter" idx="14"/>
            <p:extLst>
              <p:ext uri="{D42A27DB-BD31-4B8C-83A1-F6EECF244321}">
                <p14:modId xmlns:p14="http://schemas.microsoft.com/office/powerpoint/2010/main" val="3481666685"/>
              </p:ext>
            </p:extLst>
          </p:nvPr>
        </p:nvGraphicFramePr>
        <p:xfrm>
          <a:off x="388938" y="1630363"/>
          <a:ext cx="4102100" cy="4570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Inhaltsplatzhalter 13">
            <a:extLst>
              <a:ext uri="{FF2B5EF4-FFF2-40B4-BE49-F238E27FC236}">
                <a16:creationId xmlns:a16="http://schemas.microsoft.com/office/drawing/2014/main" id="{0671CFE5-DB2C-40C1-BA5F-7CAE8753203C}"/>
              </a:ext>
            </a:extLst>
          </p:cNvPr>
          <p:cNvGraphicFramePr>
            <a:graphicFrameLocks noGrp="1"/>
          </p:cNvGraphicFramePr>
          <p:nvPr>
            <p:ph sz="quarter" idx="39"/>
            <p:extLst>
              <p:ext uri="{D42A27DB-BD31-4B8C-83A1-F6EECF244321}">
                <p14:modId xmlns:p14="http://schemas.microsoft.com/office/powerpoint/2010/main" val="259285078"/>
              </p:ext>
            </p:extLst>
          </p:nvPr>
        </p:nvGraphicFramePr>
        <p:xfrm>
          <a:off x="4654550" y="1630363"/>
          <a:ext cx="4102100" cy="4570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80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FD75F270-6A9A-4D63-AFCB-3D1272F09F75}" type="datetime4">
              <a:rPr lang="de-DE" smtClean="0"/>
              <a:t>13. Juli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17</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a:xfrm>
            <a:off x="388739" y="301186"/>
            <a:ext cx="5133289" cy="276999"/>
          </a:xfrm>
        </p:spPr>
        <p:txBody>
          <a:bodyPr/>
          <a:lstStyle/>
          <a:p>
            <a:r>
              <a:rPr lang="de-DE" dirty="0"/>
              <a:t>Inhaltsfolie mit Text | Tortendiagramm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3">
            <a:extLst>
              <a:ext uri="{FF2B5EF4-FFF2-40B4-BE49-F238E27FC236}">
                <a16:creationId xmlns:a16="http://schemas.microsoft.com/office/drawing/2014/main" id="{3830F5A5-016E-4160-A217-CE7B47DF1F17}"/>
              </a:ext>
            </a:extLst>
          </p:cNvPr>
          <p:cNvGraphicFramePr>
            <a:graphicFrameLocks noGrp="1"/>
          </p:cNvGraphicFramePr>
          <p:nvPr>
            <p:ph sz="quarter" idx="16"/>
            <p:extLst>
              <p:ext uri="{D42A27DB-BD31-4B8C-83A1-F6EECF244321}">
                <p14:modId xmlns:p14="http://schemas.microsoft.com/office/powerpoint/2010/main" val="574593762"/>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62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B2CB6F84-CBA9-4B92-A5DF-684391DD66A7}" type="datetime4">
              <a:rPr lang="de-DE" smtClean="0"/>
              <a:t>13. Juli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18</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p:txBody>
          <a:bodyPr/>
          <a:lstStyle/>
          <a:p>
            <a:r>
              <a:rPr lang="de-DE" dirty="0"/>
              <a:t>Inhaltsfolie mit Text | Ringdiagramm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aphicFrame>
        <p:nvGraphicFramePr>
          <p:cNvPr id="15" name="Inhaltsplatzhalter 13">
            <a:extLst>
              <a:ext uri="{FF2B5EF4-FFF2-40B4-BE49-F238E27FC236}">
                <a16:creationId xmlns:a16="http://schemas.microsoft.com/office/drawing/2014/main" id="{365583D1-839C-4BE8-BFA7-072A7469F922}"/>
              </a:ext>
            </a:extLst>
          </p:cNvPr>
          <p:cNvGraphicFramePr>
            <a:graphicFrameLocks noGrp="1"/>
          </p:cNvGraphicFramePr>
          <p:nvPr>
            <p:ph sz="quarter" idx="16"/>
            <p:extLst>
              <p:ext uri="{D42A27DB-BD31-4B8C-83A1-F6EECF244321}">
                <p14:modId xmlns:p14="http://schemas.microsoft.com/office/powerpoint/2010/main" val="313179385"/>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973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5744001-D6D5-4A32-88B4-3263D36B1495}"/>
              </a:ext>
            </a:extLst>
          </p:cNvPr>
          <p:cNvSpPr>
            <a:spLocks noGrp="1"/>
          </p:cNvSpPr>
          <p:nvPr>
            <p:ph type="dt" sz="half" idx="10"/>
          </p:nvPr>
        </p:nvSpPr>
        <p:spPr/>
        <p:txBody>
          <a:bodyPr/>
          <a:lstStyle/>
          <a:p>
            <a:fld id="{BDA5A277-84C8-4BD7-AE09-8EAA105A2E3F}" type="datetime4">
              <a:rPr lang="de-DE" smtClean="0"/>
              <a:t>13. Juli 2022</a:t>
            </a:fld>
            <a:endParaRPr lang="de-DE" dirty="0"/>
          </a:p>
        </p:txBody>
      </p:sp>
      <p:sp>
        <p:nvSpPr>
          <p:cNvPr id="3" name="Fußzeilenplatzhalter 2">
            <a:extLst>
              <a:ext uri="{FF2B5EF4-FFF2-40B4-BE49-F238E27FC236}">
                <a16:creationId xmlns:a16="http://schemas.microsoft.com/office/drawing/2014/main" id="{6BC0607E-9080-4001-BB81-20452C4976EE}"/>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E82E5E90-B1C0-43BA-AC38-17605662B622}"/>
              </a:ext>
            </a:extLst>
          </p:cNvPr>
          <p:cNvSpPr>
            <a:spLocks noGrp="1"/>
          </p:cNvSpPr>
          <p:nvPr>
            <p:ph type="sldNum" sz="quarter" idx="12"/>
          </p:nvPr>
        </p:nvSpPr>
        <p:spPr/>
        <p:txBody>
          <a:bodyPr/>
          <a:lstStyle/>
          <a:p>
            <a:fld id="{D949F9DF-37BD-4CD6-BF49-65BA579E1D7A}" type="slidenum">
              <a:rPr lang="de-DE" smtClean="0"/>
              <a:pPr/>
              <a:t>19</a:t>
            </a:fld>
            <a:endParaRPr lang="de-DE"/>
          </a:p>
        </p:txBody>
      </p:sp>
      <p:sp>
        <p:nvSpPr>
          <p:cNvPr id="10" name="Titel 9">
            <a:extLst>
              <a:ext uri="{FF2B5EF4-FFF2-40B4-BE49-F238E27FC236}">
                <a16:creationId xmlns:a16="http://schemas.microsoft.com/office/drawing/2014/main" id="{DF728E7E-F830-4A17-906E-29492F7D462C}"/>
              </a:ext>
            </a:extLst>
          </p:cNvPr>
          <p:cNvSpPr>
            <a:spLocks noGrp="1"/>
          </p:cNvSpPr>
          <p:nvPr>
            <p:ph type="title"/>
          </p:nvPr>
        </p:nvSpPr>
        <p:spPr/>
        <p:txBody>
          <a:bodyPr/>
          <a:lstStyle/>
          <a:p>
            <a:r>
              <a:rPr lang="de-DE" dirty="0"/>
              <a:t>Inhaltsfolie | Tabellenbeispiel</a:t>
            </a:r>
          </a:p>
        </p:txBody>
      </p:sp>
      <p:sp>
        <p:nvSpPr>
          <p:cNvPr id="13" name="Bildplatzhalter 12">
            <a:extLst>
              <a:ext uri="{FF2B5EF4-FFF2-40B4-BE49-F238E27FC236}">
                <a16:creationId xmlns:a16="http://schemas.microsoft.com/office/drawing/2014/main" id="{0A64DBD0-684B-4793-B5AD-B6273A86A85C}"/>
              </a:ext>
            </a:extLst>
          </p:cNvPr>
          <p:cNvSpPr>
            <a:spLocks noGrp="1"/>
          </p:cNvSpPr>
          <p:nvPr>
            <p:ph type="pic" sz="quarter" idx="38"/>
          </p:nvPr>
        </p:nvSpPr>
        <p:spPr/>
      </p:sp>
      <p:sp>
        <p:nvSpPr>
          <p:cNvPr id="12" name="Textplatzhalter 11">
            <a:extLst>
              <a:ext uri="{FF2B5EF4-FFF2-40B4-BE49-F238E27FC236}">
                <a16:creationId xmlns:a16="http://schemas.microsoft.com/office/drawing/2014/main" id="{8BBC6497-2D8C-494A-AE63-05436B214461}"/>
              </a:ext>
            </a:extLst>
          </p:cNvPr>
          <p:cNvSpPr>
            <a:spLocks noGrp="1"/>
          </p:cNvSpPr>
          <p:nvPr>
            <p:ph type="body" sz="quarter" idx="37"/>
          </p:nvPr>
        </p:nvSpPr>
        <p:spPr/>
        <p:txBody>
          <a:bodyPr/>
          <a:lstStyle/>
          <a:p>
            <a:r>
              <a:rPr lang="de-DE" dirty="0"/>
              <a:t>Subheadline möglich. Gegebenenfalls löschen.</a:t>
            </a:r>
          </a:p>
        </p:txBody>
      </p:sp>
      <p:graphicFrame>
        <p:nvGraphicFramePr>
          <p:cNvPr id="14" name="Inhaltsplatzhalter 7">
            <a:extLst>
              <a:ext uri="{FF2B5EF4-FFF2-40B4-BE49-F238E27FC236}">
                <a16:creationId xmlns:a16="http://schemas.microsoft.com/office/drawing/2014/main" id="{81C5A97E-4CBF-4DCF-BA26-AF9C5717F60A}"/>
              </a:ext>
            </a:extLst>
          </p:cNvPr>
          <p:cNvGraphicFramePr>
            <a:graphicFrameLocks noGrp="1"/>
          </p:cNvGraphicFramePr>
          <p:nvPr>
            <p:ph sz="quarter" idx="14"/>
            <p:extLst>
              <p:ext uri="{D42A27DB-BD31-4B8C-83A1-F6EECF244321}">
                <p14:modId xmlns:p14="http://schemas.microsoft.com/office/powerpoint/2010/main" val="1378631961"/>
              </p:ext>
            </p:extLst>
          </p:nvPr>
        </p:nvGraphicFramePr>
        <p:xfrm>
          <a:off x="388938" y="1630363"/>
          <a:ext cx="8366440"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550353">
                  <a:extLst>
                    <a:ext uri="{9D8B030D-6E8A-4147-A177-3AD203B41FA5}">
                      <a16:colId xmlns:a16="http://schemas.microsoft.com/office/drawing/2014/main" val="2304917957"/>
                    </a:ext>
                  </a:extLst>
                </a:gridCol>
                <a:gridCol w="1550353">
                  <a:extLst>
                    <a:ext uri="{9D8B030D-6E8A-4147-A177-3AD203B41FA5}">
                      <a16:colId xmlns:a16="http://schemas.microsoft.com/office/drawing/2014/main" val="3858939767"/>
                    </a:ext>
                  </a:extLst>
                </a:gridCol>
                <a:gridCol w="1550353">
                  <a:extLst>
                    <a:ext uri="{9D8B030D-6E8A-4147-A177-3AD203B41FA5}">
                      <a16:colId xmlns:a16="http://schemas.microsoft.com/office/drawing/2014/main" val="3980473287"/>
                    </a:ext>
                  </a:extLst>
                </a:gridCol>
                <a:gridCol w="1550353">
                  <a:extLst>
                    <a:ext uri="{9D8B030D-6E8A-4147-A177-3AD203B41FA5}">
                      <a16:colId xmlns:a16="http://schemas.microsoft.com/office/drawing/2014/main" val="1770291054"/>
                    </a:ext>
                  </a:extLst>
                </a:gridCol>
              </a:tblGrid>
              <a:tr h="432000">
                <a:tc>
                  <a:txBody>
                    <a:bodyPr/>
                    <a:lstStyle/>
                    <a:p>
                      <a:r>
                        <a:rPr lang="de-DE" sz="1400" b="1" dirty="0">
                          <a:solidFill>
                            <a:schemeClr val="bg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mn-cs"/>
                        </a:rPr>
                        <a:t>Lorem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ipsum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dolor</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mn-cs"/>
                        </a:rPr>
                        <a:t>Lorem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ipsum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dolor</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mn-cs"/>
                        </a:rPr>
                        <a:t>Lorem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ipsum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dolor</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mn-cs"/>
                        </a:rPr>
                        <a:t>Lorem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ipsum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dolor</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mn-cs"/>
                        </a:rPr>
                        <a:t>Lorem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ipsum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dolor</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err="1">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mn-cs"/>
                        </a:rPr>
                        <a:t>Lorem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ipsum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dolor</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err="1">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mn-cs"/>
                        </a:rPr>
                        <a:t>Lorem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ipsum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dolor</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err="1">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mn-cs"/>
                        </a:rPr>
                        <a:t>Lorem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ipsum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dolor</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err="1">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mn-cs"/>
                        </a:rPr>
                        <a:t>Lorem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ipsum</a:t>
                      </a:r>
                      <a:r>
                        <a:rPr kumimoji="0" lang="de-DE" sz="1200" b="1" i="0" u="none" strike="noStrike" kern="1200" cap="none" spc="0" normalizeH="0" baseline="0" noProof="0" dirty="0">
                          <a:ln>
                            <a:noFill/>
                          </a:ln>
                          <a:solidFill>
                            <a:prstClr val="black"/>
                          </a:solidFill>
                          <a:effectLst/>
                          <a:uLnTx/>
                          <a:uFillTx/>
                          <a:latin typeface="+mn-lt"/>
                          <a:ea typeface="+mn-ea"/>
                          <a:cs typeface="+mn-cs"/>
                        </a:rPr>
                        <a:t> </a:t>
                      </a:r>
                      <a:r>
                        <a:rPr kumimoji="0" lang="de-DE" sz="1200" b="1" i="0" u="none" strike="noStrike" kern="1200" cap="none" spc="0" normalizeH="0" baseline="0" noProof="0" dirty="0" err="1">
                          <a:ln>
                            <a:noFill/>
                          </a:ln>
                          <a:solidFill>
                            <a:prstClr val="black"/>
                          </a:solidFill>
                          <a:effectLst/>
                          <a:uLnTx/>
                          <a:uFillTx/>
                          <a:latin typeface="+mn-lt"/>
                          <a:ea typeface="+mn-ea"/>
                          <a:cs typeface="+mn-cs"/>
                        </a:rPr>
                        <a:t>dolor</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40065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930836" y="6634667"/>
            <a:ext cx="519373" cy="107722"/>
          </a:xfrm>
        </p:spPr>
        <p:txBody>
          <a:bodyPr/>
          <a:lstStyle/>
          <a:p>
            <a:fld id="{D4E5CFDA-1F43-4884-A897-C8B81C8710CA}"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dirty="0">
                <a:cs typeface="FAUSans Office" panose="020B0504010101010104" pitchFamily="34" charset="77"/>
              </a:rPr>
              <a:t>Naturwissenschaftliche Fakultät</a:t>
            </a:r>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707354" y="6634667"/>
            <a:ext cx="49693" cy="107722"/>
          </a:xfrm>
        </p:spPr>
        <p:txBody>
          <a:bodyPr/>
          <a:lstStyle/>
          <a:p>
            <a:fld id="{D949F9DF-37BD-4CD6-BF49-65BA579E1D7A}" type="slidenum">
              <a:rPr lang="de-DE" smtClean="0">
                <a:cs typeface="FAUSans Office" panose="020B0504010101010104" pitchFamily="34" charset="77"/>
              </a:rPr>
              <a:pPr/>
              <a:t>2</a:t>
            </a:fld>
            <a:endParaRPr lang="de-DE">
              <a:cs typeface="FAUSans Office" panose="020B0504010101010104" pitchFamily="34" charset="77"/>
            </a:endParaRPr>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cs typeface="FAUSans Office" panose="020B0504010101010104" pitchFamily="34" charset="77"/>
              </a:rPr>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cs typeface="FAUSans Office" panose="020B0504010101010104" pitchFamily="34" charset="77"/>
              </a:rPr>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cs typeface="FAUSans Office" panose="020B0504010101010104" pitchFamily="34" charset="77"/>
              </a:rPr>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cs typeface="FAUSans Office" panose="020B0504010101010104" pitchFamily="34" charset="77"/>
              </a:rPr>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cs typeface="FAUSans Office" panose="020B0504010101010104" pitchFamily="34" charset="77"/>
              </a:rPr>
              <a:t>06</a:t>
            </a:r>
          </a:p>
        </p:txBody>
      </p:sp>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5"/>
          </p:nvPr>
        </p:nvSpPr>
        <p:spPr>
          <a:xfrm>
            <a:off x="4977143" y="1632185"/>
            <a:ext cx="3779905"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16" name="Textplatzhalter 15">
            <a:extLst>
              <a:ext uri="{FF2B5EF4-FFF2-40B4-BE49-F238E27FC236}">
                <a16:creationId xmlns:a16="http://schemas.microsoft.com/office/drawing/2014/main" id="{4C9BB3AB-8CE3-4516-BF5D-379CFDD4560B}"/>
              </a:ext>
            </a:extLst>
          </p:cNvPr>
          <p:cNvSpPr>
            <a:spLocks noGrp="1"/>
          </p:cNvSpPr>
          <p:nvPr>
            <p:ph type="body" sz="quarter" idx="26"/>
          </p:nvPr>
        </p:nvSpPr>
        <p:spPr>
          <a:xfrm>
            <a:off x="4654749" y="1632185"/>
            <a:ext cx="248466" cy="218586"/>
          </a:xfrm>
        </p:spPr>
        <p:txBody>
          <a:bodyPr/>
          <a:lstStyle/>
          <a:p>
            <a:r>
              <a:rPr lang="de-DE" dirty="0">
                <a:cs typeface="FAUSans Office" panose="020B0504010101010104" pitchFamily="34" charset="77"/>
              </a:rPr>
              <a:t>07</a:t>
            </a:r>
          </a:p>
        </p:txBody>
      </p:sp>
      <p:sp>
        <p:nvSpPr>
          <p:cNvPr id="17" name="Textplatzhalter 16">
            <a:extLst>
              <a:ext uri="{FF2B5EF4-FFF2-40B4-BE49-F238E27FC236}">
                <a16:creationId xmlns:a16="http://schemas.microsoft.com/office/drawing/2014/main" id="{6BC4F704-AB72-41D6-AD86-BEE5179741F7}"/>
              </a:ext>
            </a:extLst>
          </p:cNvPr>
          <p:cNvSpPr>
            <a:spLocks noGrp="1"/>
          </p:cNvSpPr>
          <p:nvPr>
            <p:ph type="body" sz="quarter" idx="27"/>
          </p:nvPr>
        </p:nvSpPr>
        <p:spPr>
          <a:xfrm>
            <a:off x="4977143" y="2355534"/>
            <a:ext cx="3779905"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18" name="Textplatzhalter 17">
            <a:extLst>
              <a:ext uri="{FF2B5EF4-FFF2-40B4-BE49-F238E27FC236}">
                <a16:creationId xmlns:a16="http://schemas.microsoft.com/office/drawing/2014/main" id="{139FE181-9FB7-475B-BD33-684B830461BF}"/>
              </a:ext>
            </a:extLst>
          </p:cNvPr>
          <p:cNvSpPr>
            <a:spLocks noGrp="1"/>
          </p:cNvSpPr>
          <p:nvPr>
            <p:ph type="body" sz="quarter" idx="28"/>
          </p:nvPr>
        </p:nvSpPr>
        <p:spPr>
          <a:xfrm>
            <a:off x="4654749" y="2355534"/>
            <a:ext cx="248466" cy="218586"/>
          </a:xfrm>
        </p:spPr>
        <p:txBody>
          <a:bodyPr/>
          <a:lstStyle/>
          <a:p>
            <a:r>
              <a:rPr lang="de-DE" dirty="0">
                <a:cs typeface="FAUSans Office" panose="020B0504010101010104" pitchFamily="34" charset="77"/>
              </a:rPr>
              <a:t>08</a:t>
            </a:r>
          </a:p>
        </p:txBody>
      </p:sp>
      <p:sp>
        <p:nvSpPr>
          <p:cNvPr id="19" name="Textplatzhalter 18">
            <a:extLst>
              <a:ext uri="{FF2B5EF4-FFF2-40B4-BE49-F238E27FC236}">
                <a16:creationId xmlns:a16="http://schemas.microsoft.com/office/drawing/2014/main" id="{BDFD9A64-035E-42D3-A086-857E4F0DF0ED}"/>
              </a:ext>
            </a:extLst>
          </p:cNvPr>
          <p:cNvSpPr>
            <a:spLocks noGrp="1"/>
          </p:cNvSpPr>
          <p:nvPr>
            <p:ph type="body" sz="quarter" idx="29"/>
          </p:nvPr>
        </p:nvSpPr>
        <p:spPr>
          <a:xfrm>
            <a:off x="4977143" y="4525581"/>
            <a:ext cx="3779905"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20" name="Textplatzhalter 19">
            <a:extLst>
              <a:ext uri="{FF2B5EF4-FFF2-40B4-BE49-F238E27FC236}">
                <a16:creationId xmlns:a16="http://schemas.microsoft.com/office/drawing/2014/main" id="{736F02BF-4513-43EF-993E-DF278E35A57A}"/>
              </a:ext>
            </a:extLst>
          </p:cNvPr>
          <p:cNvSpPr>
            <a:spLocks noGrp="1"/>
          </p:cNvSpPr>
          <p:nvPr>
            <p:ph type="body" sz="quarter" idx="30"/>
          </p:nvPr>
        </p:nvSpPr>
        <p:spPr>
          <a:xfrm>
            <a:off x="4654749" y="4525581"/>
            <a:ext cx="238591" cy="218586"/>
          </a:xfrm>
        </p:spPr>
        <p:txBody>
          <a:bodyPr/>
          <a:lstStyle/>
          <a:p>
            <a:r>
              <a:rPr lang="de-DE" dirty="0">
                <a:cs typeface="FAUSans Office" panose="020B0504010101010104" pitchFamily="34" charset="77"/>
              </a:rPr>
              <a:t>11</a:t>
            </a:r>
          </a:p>
        </p:txBody>
      </p:sp>
      <p:sp>
        <p:nvSpPr>
          <p:cNvPr id="21" name="Textplatzhalter 20">
            <a:extLst>
              <a:ext uri="{FF2B5EF4-FFF2-40B4-BE49-F238E27FC236}">
                <a16:creationId xmlns:a16="http://schemas.microsoft.com/office/drawing/2014/main" id="{1E84530C-58D7-44B3-9CFC-2AE93B20DCDE}"/>
              </a:ext>
            </a:extLst>
          </p:cNvPr>
          <p:cNvSpPr>
            <a:spLocks noGrp="1"/>
          </p:cNvSpPr>
          <p:nvPr>
            <p:ph type="body" sz="quarter" idx="31"/>
          </p:nvPr>
        </p:nvSpPr>
        <p:spPr>
          <a:xfrm>
            <a:off x="4977143" y="3078883"/>
            <a:ext cx="3779905"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22" name="Textplatzhalter 21">
            <a:extLst>
              <a:ext uri="{FF2B5EF4-FFF2-40B4-BE49-F238E27FC236}">
                <a16:creationId xmlns:a16="http://schemas.microsoft.com/office/drawing/2014/main" id="{23CF7EDA-A3A9-48AD-B9A6-7D62B6DDF700}"/>
              </a:ext>
            </a:extLst>
          </p:cNvPr>
          <p:cNvSpPr>
            <a:spLocks noGrp="1"/>
          </p:cNvSpPr>
          <p:nvPr>
            <p:ph type="body" sz="quarter" idx="32"/>
          </p:nvPr>
        </p:nvSpPr>
        <p:spPr>
          <a:xfrm>
            <a:off x="4654749" y="3078883"/>
            <a:ext cx="248466" cy="218586"/>
          </a:xfrm>
        </p:spPr>
        <p:txBody>
          <a:bodyPr/>
          <a:lstStyle/>
          <a:p>
            <a:r>
              <a:rPr lang="de-DE" dirty="0">
                <a:cs typeface="FAUSans Office" panose="020B0504010101010104" pitchFamily="34" charset="77"/>
              </a:rPr>
              <a:t>09</a:t>
            </a:r>
          </a:p>
        </p:txBody>
      </p:sp>
      <p:sp>
        <p:nvSpPr>
          <p:cNvPr id="23" name="Textplatzhalter 22">
            <a:extLst>
              <a:ext uri="{FF2B5EF4-FFF2-40B4-BE49-F238E27FC236}">
                <a16:creationId xmlns:a16="http://schemas.microsoft.com/office/drawing/2014/main" id="{85227CB0-5469-43BD-93A0-2F685F318C42}"/>
              </a:ext>
            </a:extLst>
          </p:cNvPr>
          <p:cNvSpPr>
            <a:spLocks noGrp="1"/>
          </p:cNvSpPr>
          <p:nvPr>
            <p:ph type="body" sz="quarter" idx="33"/>
          </p:nvPr>
        </p:nvSpPr>
        <p:spPr>
          <a:xfrm>
            <a:off x="4977143" y="3802232"/>
            <a:ext cx="3779905"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24" name="Textplatzhalter 23">
            <a:extLst>
              <a:ext uri="{FF2B5EF4-FFF2-40B4-BE49-F238E27FC236}">
                <a16:creationId xmlns:a16="http://schemas.microsoft.com/office/drawing/2014/main" id="{CCCF0D5F-404F-4B46-92A8-611A971BC458}"/>
              </a:ext>
            </a:extLst>
          </p:cNvPr>
          <p:cNvSpPr>
            <a:spLocks noGrp="1"/>
          </p:cNvSpPr>
          <p:nvPr>
            <p:ph type="body" sz="quarter" idx="34"/>
          </p:nvPr>
        </p:nvSpPr>
        <p:spPr>
          <a:xfrm>
            <a:off x="4654749" y="3802232"/>
            <a:ext cx="248466" cy="218586"/>
          </a:xfrm>
        </p:spPr>
        <p:txBody>
          <a:bodyPr/>
          <a:lstStyle/>
          <a:p>
            <a:r>
              <a:rPr lang="de-DE" dirty="0">
                <a:cs typeface="FAUSans Office" panose="020B0504010101010104" pitchFamily="34" charset="77"/>
              </a:rPr>
              <a:t>10</a:t>
            </a:r>
          </a:p>
        </p:txBody>
      </p:sp>
      <p:sp>
        <p:nvSpPr>
          <p:cNvPr id="25" name="Textplatzhalter 24">
            <a:extLst>
              <a:ext uri="{FF2B5EF4-FFF2-40B4-BE49-F238E27FC236}">
                <a16:creationId xmlns:a16="http://schemas.microsoft.com/office/drawing/2014/main" id="{1BFED45F-FA7D-4307-A20D-CD0D57E0493D}"/>
              </a:ext>
            </a:extLst>
          </p:cNvPr>
          <p:cNvSpPr>
            <a:spLocks noGrp="1"/>
          </p:cNvSpPr>
          <p:nvPr>
            <p:ph type="body" sz="quarter" idx="35"/>
          </p:nvPr>
        </p:nvSpPr>
        <p:spPr>
          <a:xfrm>
            <a:off x="4977143" y="5248931"/>
            <a:ext cx="3779905"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26" name="Textplatzhalter 25">
            <a:extLst>
              <a:ext uri="{FF2B5EF4-FFF2-40B4-BE49-F238E27FC236}">
                <a16:creationId xmlns:a16="http://schemas.microsoft.com/office/drawing/2014/main" id="{3D35F4F5-4B5E-4003-9C6D-65692C500575}"/>
              </a:ext>
            </a:extLst>
          </p:cNvPr>
          <p:cNvSpPr>
            <a:spLocks noGrp="1"/>
          </p:cNvSpPr>
          <p:nvPr>
            <p:ph type="body" sz="quarter" idx="36"/>
          </p:nvPr>
        </p:nvSpPr>
        <p:spPr>
          <a:xfrm>
            <a:off x="4654749" y="5248931"/>
            <a:ext cx="248466" cy="218586"/>
          </a:xfrm>
        </p:spPr>
        <p:txBody>
          <a:bodyPr/>
          <a:lstStyle/>
          <a:p>
            <a:r>
              <a:rPr lang="de-DE" dirty="0">
                <a:cs typeface="FAUSans Office" panose="020B0504010101010104" pitchFamily="34" charset="77"/>
              </a:rPr>
              <a:t>12</a:t>
            </a:r>
          </a:p>
        </p:txBody>
      </p:sp>
      <p:sp>
        <p:nvSpPr>
          <p:cNvPr id="28" name="Textplatzhalter 27">
            <a:extLst>
              <a:ext uri="{FF2B5EF4-FFF2-40B4-BE49-F238E27FC236}">
                <a16:creationId xmlns:a16="http://schemas.microsoft.com/office/drawing/2014/main" id="{63B416AA-9984-4525-8BCB-668C9F99FC23}"/>
              </a:ext>
            </a:extLst>
          </p:cNvPr>
          <p:cNvSpPr>
            <a:spLocks noGrp="1"/>
          </p:cNvSpPr>
          <p:nvPr>
            <p:ph type="body" sz="quarter" idx="37"/>
          </p:nvPr>
        </p:nvSpPr>
        <p:spPr>
          <a:xfrm>
            <a:off x="388738" y="611950"/>
            <a:ext cx="5133289" cy="218586"/>
          </a:xfrm>
        </p:spPr>
        <p:txBody>
          <a:bodyPr/>
          <a:lstStyle/>
          <a:p>
            <a:r>
              <a:rPr lang="de-DE" dirty="0">
                <a:cs typeface="FAUSans Office" panose="020B0504010101010104" pitchFamily="34" charset="77"/>
              </a:rPr>
              <a:t>Subheadline möglich. Gegebenenfalls löschen.</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cs typeface="FAUSans Office" panose="020B0504010101010104" pitchFamily="34" charset="77"/>
              </a:rPr>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cs typeface="FAUSans Office" panose="020B0504010101010104" pitchFamily="34" charset="77"/>
              </a:rPr>
              <a:t>01</a:t>
            </a:r>
          </a:p>
        </p:txBody>
      </p:sp>
      <p:sp>
        <p:nvSpPr>
          <p:cNvPr id="91" name="Bildplatzhalter 90">
            <a:extLst>
              <a:ext uri="{FF2B5EF4-FFF2-40B4-BE49-F238E27FC236}">
                <a16:creationId xmlns:a16="http://schemas.microsoft.com/office/drawing/2014/main" id="{7699FC12-8DCC-4BD4-9E35-CA134B06A3F1}"/>
              </a:ext>
            </a:extLst>
          </p:cNvPr>
          <p:cNvSpPr>
            <a:spLocks noGrp="1"/>
          </p:cNvSpPr>
          <p:nvPr>
            <p:ph type="pic" sz="quarter" idx="38"/>
          </p:nvPr>
        </p:nvSpPr>
        <p:spPr/>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cs typeface="FAUSans Office" panose="020B0504010101010104" pitchFamily="34" charset="77"/>
              </a:rPr>
              <a:t>Agenda</a:t>
            </a:r>
          </a:p>
        </p:txBody>
      </p:sp>
    </p:spTree>
    <p:extLst>
      <p:ext uri="{BB962C8B-B14F-4D97-AF65-F5344CB8AC3E}">
        <p14:creationId xmlns:p14="http://schemas.microsoft.com/office/powerpoint/2010/main" val="353167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CCB48CD-683E-4D98-8D7B-24377FDBBF60}"/>
              </a:ext>
            </a:extLst>
          </p:cNvPr>
          <p:cNvSpPr>
            <a:spLocks noGrp="1"/>
          </p:cNvSpPr>
          <p:nvPr>
            <p:ph type="dt" sz="half" idx="10"/>
          </p:nvPr>
        </p:nvSpPr>
        <p:spPr/>
        <p:txBody>
          <a:bodyPr/>
          <a:lstStyle/>
          <a:p>
            <a:fld id="{1D6EC692-EEB2-4FBC-A976-00C6ED88BC3F}" type="datetime4">
              <a:rPr lang="de-DE" smtClean="0"/>
              <a:t>13. Juli 2022</a:t>
            </a:fld>
            <a:endParaRPr lang="de-DE" dirty="0"/>
          </a:p>
        </p:txBody>
      </p:sp>
      <p:sp>
        <p:nvSpPr>
          <p:cNvPr id="3" name="Fußzeilenplatzhalter 2">
            <a:extLst>
              <a:ext uri="{FF2B5EF4-FFF2-40B4-BE49-F238E27FC236}">
                <a16:creationId xmlns:a16="http://schemas.microsoft.com/office/drawing/2014/main" id="{5CD12548-C225-4035-9341-64917CB88683}"/>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C7949F14-844E-4376-9C5B-6720938A86B9}"/>
              </a:ext>
            </a:extLst>
          </p:cNvPr>
          <p:cNvSpPr>
            <a:spLocks noGrp="1"/>
          </p:cNvSpPr>
          <p:nvPr>
            <p:ph type="sldNum" sz="quarter" idx="12"/>
          </p:nvPr>
        </p:nvSpPr>
        <p:spPr/>
        <p:txBody>
          <a:bodyPr/>
          <a:lstStyle/>
          <a:p>
            <a:fld id="{D949F9DF-37BD-4CD6-BF49-65BA579E1D7A}" type="slidenum">
              <a:rPr lang="de-DE" smtClean="0"/>
              <a:pPr/>
              <a:t>20</a:t>
            </a:fld>
            <a:endParaRPr lang="de-DE"/>
          </a:p>
        </p:txBody>
      </p:sp>
      <p:sp>
        <p:nvSpPr>
          <p:cNvPr id="10" name="Textplatzhalter 9">
            <a:extLst>
              <a:ext uri="{FF2B5EF4-FFF2-40B4-BE49-F238E27FC236}">
                <a16:creationId xmlns:a16="http://schemas.microsoft.com/office/drawing/2014/main" id="{7F45578F-5892-4C81-A2E7-68F894873021}"/>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9" name="Titel 8">
            <a:extLst>
              <a:ext uri="{FF2B5EF4-FFF2-40B4-BE49-F238E27FC236}">
                <a16:creationId xmlns:a16="http://schemas.microsoft.com/office/drawing/2014/main" id="{36E10E9F-69F0-43FE-A2EF-160D444B71E7}"/>
              </a:ext>
            </a:extLst>
          </p:cNvPr>
          <p:cNvSpPr>
            <a:spLocks noGrp="1"/>
          </p:cNvSpPr>
          <p:nvPr>
            <p:ph type="title"/>
          </p:nvPr>
        </p:nvSpPr>
        <p:spPr/>
        <p:txBody>
          <a:bodyPr/>
          <a:lstStyle/>
          <a:p>
            <a:r>
              <a:rPr lang="de-DE" dirty="0"/>
              <a:t>Inhaltsfolie mit Text | Tabellenbeispiel</a:t>
            </a:r>
          </a:p>
        </p:txBody>
      </p:sp>
      <p:sp>
        <p:nvSpPr>
          <p:cNvPr id="13" name="Bildplatzhalter 12">
            <a:extLst>
              <a:ext uri="{FF2B5EF4-FFF2-40B4-BE49-F238E27FC236}">
                <a16:creationId xmlns:a16="http://schemas.microsoft.com/office/drawing/2014/main" id="{6792E4E9-EEBE-4F3D-90B0-A0666461B574}"/>
              </a:ext>
            </a:extLst>
          </p:cNvPr>
          <p:cNvSpPr>
            <a:spLocks noGrp="1"/>
          </p:cNvSpPr>
          <p:nvPr>
            <p:ph type="pic" sz="quarter" idx="38"/>
          </p:nvPr>
        </p:nvSpPr>
        <p:spPr/>
      </p:sp>
      <p:sp>
        <p:nvSpPr>
          <p:cNvPr id="12" name="Textplatzhalter 11">
            <a:extLst>
              <a:ext uri="{FF2B5EF4-FFF2-40B4-BE49-F238E27FC236}">
                <a16:creationId xmlns:a16="http://schemas.microsoft.com/office/drawing/2014/main" id="{4FF0CEE4-2F58-4D4B-B1DE-6B74AE8CA4E8}"/>
              </a:ext>
            </a:extLst>
          </p:cNvPr>
          <p:cNvSpPr>
            <a:spLocks noGrp="1"/>
          </p:cNvSpPr>
          <p:nvPr>
            <p:ph type="body" sz="quarter" idx="37"/>
          </p:nvPr>
        </p:nvSpPr>
        <p:spPr/>
        <p:txBody>
          <a:bodyPr/>
          <a:lstStyle/>
          <a:p>
            <a:r>
              <a:rPr lang="de-DE" dirty="0"/>
              <a:t>Subheadline möglich. Gegebenenfalls löschen.</a:t>
            </a:r>
          </a:p>
        </p:txBody>
      </p:sp>
      <p:graphicFrame>
        <p:nvGraphicFramePr>
          <p:cNvPr id="17" name="Inhaltsplatzhalter 7">
            <a:extLst>
              <a:ext uri="{FF2B5EF4-FFF2-40B4-BE49-F238E27FC236}">
                <a16:creationId xmlns:a16="http://schemas.microsoft.com/office/drawing/2014/main" id="{E0C648FD-9119-444A-9A94-6CDF6EE4F8E5}"/>
              </a:ext>
            </a:extLst>
          </p:cNvPr>
          <p:cNvGraphicFramePr>
            <a:graphicFrameLocks noGrp="1"/>
          </p:cNvGraphicFramePr>
          <p:nvPr>
            <p:ph sz="quarter" idx="16"/>
            <p:extLst>
              <p:ext uri="{D42A27DB-BD31-4B8C-83A1-F6EECF244321}">
                <p14:modId xmlns:p14="http://schemas.microsoft.com/office/powerpoint/2010/main" val="2627124376"/>
              </p:ext>
            </p:extLst>
          </p:nvPr>
        </p:nvGraphicFramePr>
        <p:xfrm>
          <a:off x="388938" y="1631950"/>
          <a:ext cx="5516562"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675767">
                  <a:extLst>
                    <a:ext uri="{9D8B030D-6E8A-4147-A177-3AD203B41FA5}">
                      <a16:colId xmlns:a16="http://schemas.microsoft.com/office/drawing/2014/main" val="2304917957"/>
                    </a:ext>
                  </a:extLst>
                </a:gridCol>
                <a:gridCol w="1675767">
                  <a:extLst>
                    <a:ext uri="{9D8B030D-6E8A-4147-A177-3AD203B41FA5}">
                      <a16:colId xmlns:a16="http://schemas.microsoft.com/office/drawing/2014/main" val="3858939767"/>
                    </a:ext>
                  </a:extLst>
                </a:gridCol>
              </a:tblGrid>
              <a:tr h="432000">
                <a:tc>
                  <a:txBody>
                    <a:bodyPr/>
                    <a:lstStyle/>
                    <a:p>
                      <a:r>
                        <a:rPr lang="de-DE" sz="1400" b="1" dirty="0">
                          <a:solidFill>
                            <a:schemeClr val="bg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298162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Blau</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BE6C7EDC-7B9A-458B-A055-2E22F02DA68E}"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21</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277819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30836" y="6634667"/>
            <a:ext cx="519373" cy="107722"/>
          </a:xfrm>
        </p:spPr>
        <p:txBody>
          <a:bodyPr/>
          <a:lstStyle/>
          <a:p>
            <a:fld id="{22246AA5-3530-4B4A-B0EA-BA2EB7DC6395}"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pPr/>
              <a:t>22</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pSp>
        <p:nvGrpSpPr>
          <p:cNvPr id="41" name="Gruppieren 40">
            <a:extLst>
              <a:ext uri="{FF2B5EF4-FFF2-40B4-BE49-F238E27FC236}">
                <a16:creationId xmlns:a16="http://schemas.microsoft.com/office/drawing/2014/main" id="{74AA3173-FB61-4DCD-92AD-CFD87F81E2E7}"/>
              </a:ext>
            </a:extLst>
          </p:cNvPr>
          <p:cNvGrpSpPr/>
          <p:nvPr/>
        </p:nvGrpSpPr>
        <p:grpSpPr>
          <a:xfrm>
            <a:off x="388738" y="2089530"/>
            <a:ext cx="8367912" cy="3596216"/>
            <a:chOff x="388738" y="1987930"/>
            <a:chExt cx="8367912" cy="3596216"/>
          </a:xfrm>
        </p:grpSpPr>
        <p:cxnSp>
          <p:nvCxnSpPr>
            <p:cNvPr id="8" name="Gerader Verbinder 7">
              <a:extLst>
                <a:ext uri="{FF2B5EF4-FFF2-40B4-BE49-F238E27FC236}">
                  <a16:creationId xmlns:a16="http://schemas.microsoft.com/office/drawing/2014/main" id="{0ADB4F99-C110-4110-A0E2-C9BDD145CA39}"/>
                </a:ext>
              </a:extLst>
            </p:cNvPr>
            <p:cNvCxnSpPr>
              <a:cxnSpLocks/>
            </p:cNvCxnSpPr>
            <p:nvPr/>
          </p:nvCxnSpPr>
          <p:spPr>
            <a:xfrm>
              <a:off x="388738" y="37860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7F34A47D-35EA-442E-9857-C6626841C363}"/>
                </a:ext>
              </a:extLst>
            </p:cNvPr>
            <p:cNvGrpSpPr/>
            <p:nvPr/>
          </p:nvGrpSpPr>
          <p:grpSpPr>
            <a:xfrm>
              <a:off x="608719" y="1987930"/>
              <a:ext cx="1777055" cy="1978108"/>
              <a:chOff x="748738" y="1987930"/>
              <a:chExt cx="1777055" cy="1978108"/>
            </a:xfrm>
          </p:grpSpPr>
          <p:sp>
            <p:nvSpPr>
              <p:cNvPr id="9" name="Rechteck 8">
                <a:extLst>
                  <a:ext uri="{FF2B5EF4-FFF2-40B4-BE49-F238E27FC236}">
                    <a16:creationId xmlns:a16="http://schemas.microsoft.com/office/drawing/2014/main" id="{47997FA4-93FF-4406-801A-901009E0950C}"/>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01</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0" name="Textfeld 9">
                <a:extLst>
                  <a:ext uri="{FF2B5EF4-FFF2-40B4-BE49-F238E27FC236}">
                    <a16:creationId xmlns:a16="http://schemas.microsoft.com/office/drawing/2014/main" id="{733F77B8-BDD2-4C83-BDC6-AEFC149A643E}"/>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14" name="Gerader Verbinder 13">
                <a:extLst>
                  <a:ext uri="{FF2B5EF4-FFF2-40B4-BE49-F238E27FC236}">
                    <a16:creationId xmlns:a16="http://schemas.microsoft.com/office/drawing/2014/main" id="{E8824D4B-F556-4E19-93B6-84A5669D0A55}"/>
                  </a:ext>
                </a:extLst>
              </p:cNvPr>
              <p:cNvCxnSpPr>
                <a:cxnSpLocks/>
              </p:cNvCxnSpPr>
              <p:nvPr/>
            </p:nvCxnSpPr>
            <p:spPr>
              <a:xfrm>
                <a:off x="92873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9" name="Gruppieren 38">
              <a:extLst>
                <a:ext uri="{FF2B5EF4-FFF2-40B4-BE49-F238E27FC236}">
                  <a16:creationId xmlns:a16="http://schemas.microsoft.com/office/drawing/2014/main" id="{7E9C9D3B-8BF7-4935-9B9B-698C820DF030}"/>
                </a:ext>
              </a:extLst>
            </p:cNvPr>
            <p:cNvGrpSpPr/>
            <p:nvPr/>
          </p:nvGrpSpPr>
          <p:grpSpPr>
            <a:xfrm>
              <a:off x="1879085" y="3606038"/>
              <a:ext cx="1777055" cy="1978108"/>
              <a:chOff x="1609173" y="3606038"/>
              <a:chExt cx="1777055" cy="1978108"/>
            </a:xfrm>
          </p:grpSpPr>
          <p:sp>
            <p:nvSpPr>
              <p:cNvPr id="15" name="Rechteck 14">
                <a:extLst>
                  <a:ext uri="{FF2B5EF4-FFF2-40B4-BE49-F238E27FC236}">
                    <a16:creationId xmlns:a16="http://schemas.microsoft.com/office/drawing/2014/main" id="{3215DCB7-9F27-413A-83EA-82A5F3669E9E}"/>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02</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6" name="Textfeld 15">
                <a:extLst>
                  <a:ext uri="{FF2B5EF4-FFF2-40B4-BE49-F238E27FC236}">
                    <a16:creationId xmlns:a16="http://schemas.microsoft.com/office/drawing/2014/main" id="{846EA05C-5C5F-4D26-BB07-22031CFA8702}"/>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17" name="Gerader Verbinder 16">
                <a:extLst>
                  <a:ext uri="{FF2B5EF4-FFF2-40B4-BE49-F238E27FC236}">
                    <a16:creationId xmlns:a16="http://schemas.microsoft.com/office/drawing/2014/main" id="{F2FC1847-091C-4BBE-B8F8-6A487362A527}"/>
                  </a:ext>
                </a:extLst>
              </p:cNvPr>
              <p:cNvCxnSpPr>
                <a:cxnSpLocks/>
              </p:cNvCxnSpPr>
              <p:nvPr/>
            </p:nvCxnSpPr>
            <p:spPr>
              <a:xfrm>
                <a:off x="178917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C1C29E51-D8C7-45A2-B0B0-C7064FDBB9C4}"/>
                </a:ext>
              </a:extLst>
            </p:cNvPr>
            <p:cNvGrpSpPr/>
            <p:nvPr/>
          </p:nvGrpSpPr>
          <p:grpSpPr>
            <a:xfrm>
              <a:off x="3149451" y="1987930"/>
              <a:ext cx="1777055" cy="1978108"/>
              <a:chOff x="3256658" y="1987930"/>
              <a:chExt cx="1777055" cy="1978108"/>
            </a:xfrm>
          </p:grpSpPr>
          <p:sp>
            <p:nvSpPr>
              <p:cNvPr id="18" name="Rechteck 17">
                <a:extLst>
                  <a:ext uri="{FF2B5EF4-FFF2-40B4-BE49-F238E27FC236}">
                    <a16:creationId xmlns:a16="http://schemas.microsoft.com/office/drawing/2014/main" id="{5708AE73-BAE9-4F34-A3AE-90D51F2A30AD}"/>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03</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9" name="Textfeld 18">
                <a:extLst>
                  <a:ext uri="{FF2B5EF4-FFF2-40B4-BE49-F238E27FC236}">
                    <a16:creationId xmlns:a16="http://schemas.microsoft.com/office/drawing/2014/main" id="{B29A71AE-6B63-49E4-A808-93D154D4B60A}"/>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0" name="Gerader Verbinder 19">
                <a:extLst>
                  <a:ext uri="{FF2B5EF4-FFF2-40B4-BE49-F238E27FC236}">
                    <a16:creationId xmlns:a16="http://schemas.microsoft.com/office/drawing/2014/main" id="{F77860AF-9FD7-4A8F-A3CE-1BAF7AD97831}"/>
                  </a:ext>
                </a:extLst>
              </p:cNvPr>
              <p:cNvCxnSpPr>
                <a:cxnSpLocks/>
              </p:cNvCxnSpPr>
              <p:nvPr/>
            </p:nvCxnSpPr>
            <p:spPr>
              <a:xfrm>
                <a:off x="343665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259B343E-0F31-4FA4-8EEA-3739DA9B5913}"/>
                </a:ext>
              </a:extLst>
            </p:cNvPr>
            <p:cNvGrpSpPr/>
            <p:nvPr/>
          </p:nvGrpSpPr>
          <p:grpSpPr>
            <a:xfrm>
              <a:off x="4419817" y="3606038"/>
              <a:ext cx="1777055" cy="1978108"/>
              <a:chOff x="4829863" y="3606038"/>
              <a:chExt cx="1777055" cy="1978108"/>
            </a:xfrm>
          </p:grpSpPr>
          <p:sp>
            <p:nvSpPr>
              <p:cNvPr id="21" name="Rechteck 20">
                <a:extLst>
                  <a:ext uri="{FF2B5EF4-FFF2-40B4-BE49-F238E27FC236}">
                    <a16:creationId xmlns:a16="http://schemas.microsoft.com/office/drawing/2014/main" id="{93362E1E-A10A-4BEB-89C0-75F76E8A24D9}"/>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04</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2" name="Textfeld 21">
                <a:extLst>
                  <a:ext uri="{FF2B5EF4-FFF2-40B4-BE49-F238E27FC236}">
                    <a16:creationId xmlns:a16="http://schemas.microsoft.com/office/drawing/2014/main" id="{35E8BCCE-9E21-41AD-B1AA-CD63FB2C6D7C}"/>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3" name="Gerader Verbinder 22">
                <a:extLst>
                  <a:ext uri="{FF2B5EF4-FFF2-40B4-BE49-F238E27FC236}">
                    <a16:creationId xmlns:a16="http://schemas.microsoft.com/office/drawing/2014/main" id="{6AFABC96-712C-4ED6-A9CC-B3D940A3DDF4}"/>
                  </a:ext>
                </a:extLst>
              </p:cNvPr>
              <p:cNvCxnSpPr>
                <a:cxnSpLocks/>
              </p:cNvCxnSpPr>
              <p:nvPr/>
            </p:nvCxnSpPr>
            <p:spPr>
              <a:xfrm>
                <a:off x="500986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6F7FE693-C361-4869-B876-04ACAE255573}"/>
                </a:ext>
              </a:extLst>
            </p:cNvPr>
            <p:cNvGrpSpPr/>
            <p:nvPr/>
          </p:nvGrpSpPr>
          <p:grpSpPr>
            <a:xfrm>
              <a:off x="5690183" y="1987930"/>
              <a:ext cx="1777055" cy="1978108"/>
              <a:chOff x="5730254" y="1987930"/>
              <a:chExt cx="1777055" cy="1978108"/>
            </a:xfrm>
          </p:grpSpPr>
          <p:sp>
            <p:nvSpPr>
              <p:cNvPr id="24" name="Rechteck 23">
                <a:extLst>
                  <a:ext uri="{FF2B5EF4-FFF2-40B4-BE49-F238E27FC236}">
                    <a16:creationId xmlns:a16="http://schemas.microsoft.com/office/drawing/2014/main" id="{4696E2B7-B35C-4878-82B0-19EFA9F3440F}"/>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05</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5" name="Textfeld 24">
                <a:extLst>
                  <a:ext uri="{FF2B5EF4-FFF2-40B4-BE49-F238E27FC236}">
                    <a16:creationId xmlns:a16="http://schemas.microsoft.com/office/drawing/2014/main" id="{454D1343-2CC0-4D24-9D3B-C184502458C2}"/>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6" name="Gerader Verbinder 25">
                <a:extLst>
                  <a:ext uri="{FF2B5EF4-FFF2-40B4-BE49-F238E27FC236}">
                    <a16:creationId xmlns:a16="http://schemas.microsoft.com/office/drawing/2014/main" id="{E08F32CF-B42B-4E66-AFB1-05F5FE55AED1}"/>
                  </a:ext>
                </a:extLst>
              </p:cNvPr>
              <p:cNvCxnSpPr>
                <a:cxnSpLocks/>
              </p:cNvCxnSpPr>
              <p:nvPr/>
            </p:nvCxnSpPr>
            <p:spPr>
              <a:xfrm>
                <a:off x="5910254"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uppieren 34">
              <a:extLst>
                <a:ext uri="{FF2B5EF4-FFF2-40B4-BE49-F238E27FC236}">
                  <a16:creationId xmlns:a16="http://schemas.microsoft.com/office/drawing/2014/main" id="{711DEDAE-CF30-4663-A73F-B0A23FAC04BC}"/>
                </a:ext>
              </a:extLst>
            </p:cNvPr>
            <p:cNvGrpSpPr/>
            <p:nvPr/>
          </p:nvGrpSpPr>
          <p:grpSpPr>
            <a:xfrm>
              <a:off x="6960547" y="3606038"/>
              <a:ext cx="1777055" cy="1978108"/>
              <a:chOff x="6846211" y="3606038"/>
              <a:chExt cx="1777055" cy="1978108"/>
            </a:xfrm>
          </p:grpSpPr>
          <p:sp>
            <p:nvSpPr>
              <p:cNvPr id="27" name="Rechteck 26">
                <a:extLst>
                  <a:ext uri="{FF2B5EF4-FFF2-40B4-BE49-F238E27FC236}">
                    <a16:creationId xmlns:a16="http://schemas.microsoft.com/office/drawing/2014/main" id="{4B349549-1113-46B7-97FA-1412309A32DC}"/>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06</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8" name="Textfeld 27">
                <a:extLst>
                  <a:ext uri="{FF2B5EF4-FFF2-40B4-BE49-F238E27FC236}">
                    <a16:creationId xmlns:a16="http://schemas.microsoft.com/office/drawing/2014/main" id="{02720106-3FBF-4413-BF5F-428980EAAA51}"/>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9" name="Gerader Verbinder 28">
                <a:extLst>
                  <a:ext uri="{FF2B5EF4-FFF2-40B4-BE49-F238E27FC236}">
                    <a16:creationId xmlns:a16="http://schemas.microsoft.com/office/drawing/2014/main" id="{9E7A083F-C5C2-49FD-AF46-E8A698622B7A}"/>
                  </a:ext>
                </a:extLst>
              </p:cNvPr>
              <p:cNvCxnSpPr>
                <a:cxnSpLocks/>
              </p:cNvCxnSpPr>
              <p:nvPr/>
            </p:nvCxnSpPr>
            <p:spPr>
              <a:xfrm>
                <a:off x="7026211"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903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Weiß</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0CFC12CC-854E-454C-9685-DAB3BEC63DF1}"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23</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18446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30836" y="6634667"/>
            <a:ext cx="519373" cy="107722"/>
          </a:xfrm>
        </p:spPr>
        <p:txBody>
          <a:bodyPr/>
          <a:lstStyle/>
          <a:p>
            <a:fld id="{CE45B50F-87DC-44AE-ACD3-9149823CCF31}"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pPr/>
              <a:t>24</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cxnSp>
        <p:nvCxnSpPr>
          <p:cNvPr id="9" name="Gerader Verbinder 8">
            <a:extLst>
              <a:ext uri="{FF2B5EF4-FFF2-40B4-BE49-F238E27FC236}">
                <a16:creationId xmlns:a16="http://schemas.microsoft.com/office/drawing/2014/main" id="{7E808C72-496D-4EEF-A75D-517C63DC75A6}"/>
              </a:ext>
            </a:extLst>
          </p:cNvPr>
          <p:cNvCxnSpPr>
            <a:cxnSpLocks/>
          </p:cNvCxnSpPr>
          <p:nvPr/>
        </p:nvCxnSpPr>
        <p:spPr>
          <a:xfrm>
            <a:off x="388738" y="38876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DDCB5E99-CBDF-42B5-81B8-7F961B6D24AC}"/>
              </a:ext>
            </a:extLst>
          </p:cNvPr>
          <p:cNvGrpSpPr/>
          <p:nvPr/>
        </p:nvGrpSpPr>
        <p:grpSpPr>
          <a:xfrm>
            <a:off x="608719" y="2089530"/>
            <a:ext cx="1777055" cy="1978108"/>
            <a:chOff x="748738" y="1987930"/>
            <a:chExt cx="1777055" cy="1978108"/>
          </a:xfrm>
        </p:grpSpPr>
        <p:sp>
          <p:nvSpPr>
            <p:cNvPr id="33" name="Rechteck 32">
              <a:extLst>
                <a:ext uri="{FF2B5EF4-FFF2-40B4-BE49-F238E27FC236}">
                  <a16:creationId xmlns:a16="http://schemas.microsoft.com/office/drawing/2014/main" id="{6566720E-2A85-43F0-B60B-E0778C0ADC78}"/>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01</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34" name="Textfeld 33">
              <a:extLst>
                <a:ext uri="{FF2B5EF4-FFF2-40B4-BE49-F238E27FC236}">
                  <a16:creationId xmlns:a16="http://schemas.microsoft.com/office/drawing/2014/main" id="{C6FBCFCB-7802-42A8-8399-94B28335C417}"/>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35" name="Gerader Verbinder 34">
              <a:extLst>
                <a:ext uri="{FF2B5EF4-FFF2-40B4-BE49-F238E27FC236}">
                  <a16:creationId xmlns:a16="http://schemas.microsoft.com/office/drawing/2014/main" id="{ABBFBF95-D44E-4203-80E7-1CEBB49AF9A5}"/>
                </a:ext>
              </a:extLst>
            </p:cNvPr>
            <p:cNvCxnSpPr>
              <a:cxnSpLocks/>
            </p:cNvCxnSpPr>
            <p:nvPr/>
          </p:nvCxnSpPr>
          <p:spPr>
            <a:xfrm>
              <a:off x="92873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3" name="Gruppieren 12">
            <a:extLst>
              <a:ext uri="{FF2B5EF4-FFF2-40B4-BE49-F238E27FC236}">
                <a16:creationId xmlns:a16="http://schemas.microsoft.com/office/drawing/2014/main" id="{16C0C61A-3A04-4C36-9856-5113C7D4E73E}"/>
              </a:ext>
            </a:extLst>
          </p:cNvPr>
          <p:cNvGrpSpPr/>
          <p:nvPr/>
        </p:nvGrpSpPr>
        <p:grpSpPr>
          <a:xfrm>
            <a:off x="1879085" y="3707638"/>
            <a:ext cx="1777055" cy="1978108"/>
            <a:chOff x="1609173" y="3606038"/>
            <a:chExt cx="1777055" cy="1978108"/>
          </a:xfrm>
        </p:grpSpPr>
        <p:sp>
          <p:nvSpPr>
            <p:cNvPr id="30" name="Rechteck 29">
              <a:extLst>
                <a:ext uri="{FF2B5EF4-FFF2-40B4-BE49-F238E27FC236}">
                  <a16:creationId xmlns:a16="http://schemas.microsoft.com/office/drawing/2014/main" id="{30C9CB53-2B4C-404D-8B01-7357DEB0E78D}"/>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02</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31" name="Textfeld 30">
              <a:extLst>
                <a:ext uri="{FF2B5EF4-FFF2-40B4-BE49-F238E27FC236}">
                  <a16:creationId xmlns:a16="http://schemas.microsoft.com/office/drawing/2014/main" id="{2371C858-0C5B-4883-9839-32A08E63FDA7}"/>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32" name="Gerader Verbinder 31">
              <a:extLst>
                <a:ext uri="{FF2B5EF4-FFF2-40B4-BE49-F238E27FC236}">
                  <a16:creationId xmlns:a16="http://schemas.microsoft.com/office/drawing/2014/main" id="{834C3A46-9516-4743-BB6C-AAD32BFE2556}"/>
                </a:ext>
              </a:extLst>
            </p:cNvPr>
            <p:cNvCxnSpPr>
              <a:cxnSpLocks/>
            </p:cNvCxnSpPr>
            <p:nvPr/>
          </p:nvCxnSpPr>
          <p:spPr>
            <a:xfrm>
              <a:off x="178917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8151F3D8-FA84-4E46-A8EE-783584C36590}"/>
              </a:ext>
            </a:extLst>
          </p:cNvPr>
          <p:cNvGrpSpPr/>
          <p:nvPr/>
        </p:nvGrpSpPr>
        <p:grpSpPr>
          <a:xfrm>
            <a:off x="3149451" y="2089530"/>
            <a:ext cx="1777055" cy="1978108"/>
            <a:chOff x="3256658" y="1987930"/>
            <a:chExt cx="1777055" cy="1978108"/>
          </a:xfrm>
        </p:grpSpPr>
        <p:sp>
          <p:nvSpPr>
            <p:cNvPr id="27" name="Rechteck 26">
              <a:extLst>
                <a:ext uri="{FF2B5EF4-FFF2-40B4-BE49-F238E27FC236}">
                  <a16:creationId xmlns:a16="http://schemas.microsoft.com/office/drawing/2014/main" id="{AB663DEB-6974-47A0-B114-218DB91E9FA4}"/>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03</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8" name="Textfeld 27">
              <a:extLst>
                <a:ext uri="{FF2B5EF4-FFF2-40B4-BE49-F238E27FC236}">
                  <a16:creationId xmlns:a16="http://schemas.microsoft.com/office/drawing/2014/main" id="{FCA71150-271C-4C5B-8187-92840A88AD73}"/>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9" name="Gerader Verbinder 28">
              <a:extLst>
                <a:ext uri="{FF2B5EF4-FFF2-40B4-BE49-F238E27FC236}">
                  <a16:creationId xmlns:a16="http://schemas.microsoft.com/office/drawing/2014/main" id="{FA564AA8-0190-4816-8236-8C82BC3E4FD9}"/>
                </a:ext>
              </a:extLst>
            </p:cNvPr>
            <p:cNvCxnSpPr>
              <a:cxnSpLocks/>
            </p:cNvCxnSpPr>
            <p:nvPr/>
          </p:nvCxnSpPr>
          <p:spPr>
            <a:xfrm>
              <a:off x="343665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5" name="Gruppieren 14">
            <a:extLst>
              <a:ext uri="{FF2B5EF4-FFF2-40B4-BE49-F238E27FC236}">
                <a16:creationId xmlns:a16="http://schemas.microsoft.com/office/drawing/2014/main" id="{DE3F61A5-C050-450F-A223-36C4905E0E2C}"/>
              </a:ext>
            </a:extLst>
          </p:cNvPr>
          <p:cNvGrpSpPr/>
          <p:nvPr/>
        </p:nvGrpSpPr>
        <p:grpSpPr>
          <a:xfrm>
            <a:off x="4419817" y="3707638"/>
            <a:ext cx="1777055" cy="1978108"/>
            <a:chOff x="4829863" y="3606038"/>
            <a:chExt cx="1777055" cy="1978108"/>
          </a:xfrm>
        </p:grpSpPr>
        <p:sp>
          <p:nvSpPr>
            <p:cNvPr id="24" name="Rechteck 23">
              <a:extLst>
                <a:ext uri="{FF2B5EF4-FFF2-40B4-BE49-F238E27FC236}">
                  <a16:creationId xmlns:a16="http://schemas.microsoft.com/office/drawing/2014/main" id="{0AB7F94F-50A8-4002-8C1A-267DB85DB11F}"/>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04</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5" name="Textfeld 24">
              <a:extLst>
                <a:ext uri="{FF2B5EF4-FFF2-40B4-BE49-F238E27FC236}">
                  <a16:creationId xmlns:a16="http://schemas.microsoft.com/office/drawing/2014/main" id="{DC4D409A-36CF-434C-A1F4-CC6C95AAB96A}"/>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6" name="Gerader Verbinder 25">
              <a:extLst>
                <a:ext uri="{FF2B5EF4-FFF2-40B4-BE49-F238E27FC236}">
                  <a16:creationId xmlns:a16="http://schemas.microsoft.com/office/drawing/2014/main" id="{4C77E0C3-23D5-47F3-B8E5-2E8681563F13}"/>
                </a:ext>
              </a:extLst>
            </p:cNvPr>
            <p:cNvCxnSpPr>
              <a:cxnSpLocks/>
            </p:cNvCxnSpPr>
            <p:nvPr/>
          </p:nvCxnSpPr>
          <p:spPr>
            <a:xfrm>
              <a:off x="500986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6" name="Gruppieren 15">
            <a:extLst>
              <a:ext uri="{FF2B5EF4-FFF2-40B4-BE49-F238E27FC236}">
                <a16:creationId xmlns:a16="http://schemas.microsoft.com/office/drawing/2014/main" id="{2C7C3429-7F5E-4793-9157-C396535744C1}"/>
              </a:ext>
            </a:extLst>
          </p:cNvPr>
          <p:cNvGrpSpPr/>
          <p:nvPr/>
        </p:nvGrpSpPr>
        <p:grpSpPr>
          <a:xfrm>
            <a:off x="5690183" y="2089530"/>
            <a:ext cx="1777055" cy="1978108"/>
            <a:chOff x="5730254" y="1987930"/>
            <a:chExt cx="1777055" cy="1978108"/>
          </a:xfrm>
        </p:grpSpPr>
        <p:sp>
          <p:nvSpPr>
            <p:cNvPr id="21" name="Rechteck 20">
              <a:extLst>
                <a:ext uri="{FF2B5EF4-FFF2-40B4-BE49-F238E27FC236}">
                  <a16:creationId xmlns:a16="http://schemas.microsoft.com/office/drawing/2014/main" id="{B9DE9053-8DDA-4D4F-9BDF-14900065CC9C}"/>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05</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2" name="Textfeld 21">
              <a:extLst>
                <a:ext uri="{FF2B5EF4-FFF2-40B4-BE49-F238E27FC236}">
                  <a16:creationId xmlns:a16="http://schemas.microsoft.com/office/drawing/2014/main" id="{56755D51-CE0A-496D-BF03-72C5AD19E038}"/>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3" name="Gerader Verbinder 22">
              <a:extLst>
                <a:ext uri="{FF2B5EF4-FFF2-40B4-BE49-F238E27FC236}">
                  <a16:creationId xmlns:a16="http://schemas.microsoft.com/office/drawing/2014/main" id="{B51AEDCA-AD9E-4A7B-A01F-5C5CCEEAD95A}"/>
                </a:ext>
              </a:extLst>
            </p:cNvPr>
            <p:cNvCxnSpPr>
              <a:cxnSpLocks/>
            </p:cNvCxnSpPr>
            <p:nvPr/>
          </p:nvCxnSpPr>
          <p:spPr>
            <a:xfrm>
              <a:off x="5910254"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uppieren 16">
            <a:extLst>
              <a:ext uri="{FF2B5EF4-FFF2-40B4-BE49-F238E27FC236}">
                <a16:creationId xmlns:a16="http://schemas.microsoft.com/office/drawing/2014/main" id="{EC3F8303-BD5D-466D-A2CD-77323C7A307C}"/>
              </a:ext>
            </a:extLst>
          </p:cNvPr>
          <p:cNvGrpSpPr/>
          <p:nvPr/>
        </p:nvGrpSpPr>
        <p:grpSpPr>
          <a:xfrm>
            <a:off x="6960547" y="3707638"/>
            <a:ext cx="1777055" cy="1978108"/>
            <a:chOff x="6846211" y="3606038"/>
            <a:chExt cx="1777055" cy="1978108"/>
          </a:xfrm>
        </p:grpSpPr>
        <p:sp>
          <p:nvSpPr>
            <p:cNvPr id="18" name="Rechteck 17">
              <a:extLst>
                <a:ext uri="{FF2B5EF4-FFF2-40B4-BE49-F238E27FC236}">
                  <a16:creationId xmlns:a16="http://schemas.microsoft.com/office/drawing/2014/main" id="{65AA0A65-E03D-491C-B93E-C7948AD1AA6A}"/>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06</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9" name="Textfeld 18">
              <a:extLst>
                <a:ext uri="{FF2B5EF4-FFF2-40B4-BE49-F238E27FC236}">
                  <a16:creationId xmlns:a16="http://schemas.microsoft.com/office/drawing/2014/main" id="{64621715-4BC8-4B71-A923-5AD2C93E57AA}"/>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0" name="Gerader Verbinder 19">
              <a:extLst>
                <a:ext uri="{FF2B5EF4-FFF2-40B4-BE49-F238E27FC236}">
                  <a16:creationId xmlns:a16="http://schemas.microsoft.com/office/drawing/2014/main" id="{8724B72B-4E2A-4B2C-8CA1-EFBD3C7FF72C}"/>
                </a:ext>
              </a:extLst>
            </p:cNvPr>
            <p:cNvCxnSpPr>
              <a:cxnSpLocks/>
            </p:cNvCxnSpPr>
            <p:nvPr/>
          </p:nvCxnSpPr>
          <p:spPr>
            <a:xfrm>
              <a:off x="7026211"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602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FEC6B37-ACDB-4880-92C4-DD2CF0A2ABD7}"/>
              </a:ext>
            </a:extLst>
          </p:cNvPr>
          <p:cNvSpPr>
            <a:spLocks noGrp="1"/>
          </p:cNvSpPr>
          <p:nvPr>
            <p:ph type="title"/>
          </p:nvPr>
        </p:nvSpPr>
        <p:spPr/>
        <p:txBody>
          <a:bodyPr/>
          <a:lstStyle/>
          <a:p>
            <a:r>
              <a:rPr lang="de-DE" dirty="0"/>
              <a:t>Zitatfolie</a:t>
            </a:r>
          </a:p>
        </p:txBody>
      </p:sp>
      <p:sp>
        <p:nvSpPr>
          <p:cNvPr id="3" name="Datumsplatzhalter 2">
            <a:extLst>
              <a:ext uri="{FF2B5EF4-FFF2-40B4-BE49-F238E27FC236}">
                <a16:creationId xmlns:a16="http://schemas.microsoft.com/office/drawing/2014/main" id="{CA074687-A001-4F80-A784-9C1094C9B713}"/>
              </a:ext>
            </a:extLst>
          </p:cNvPr>
          <p:cNvSpPr>
            <a:spLocks noGrp="1"/>
          </p:cNvSpPr>
          <p:nvPr>
            <p:ph type="dt" sz="half" idx="10"/>
          </p:nvPr>
        </p:nvSpPr>
        <p:spPr/>
        <p:txBody>
          <a:bodyPr/>
          <a:lstStyle/>
          <a:p>
            <a:fld id="{98CA0E36-BDED-4C88-A3C4-118A84EF55CE}" type="datetime4">
              <a:rPr lang="de-DE" smtClean="0"/>
              <a:t>13. Juli 2022</a:t>
            </a:fld>
            <a:endParaRPr lang="de-DE" dirty="0"/>
          </a:p>
        </p:txBody>
      </p:sp>
      <p:sp>
        <p:nvSpPr>
          <p:cNvPr id="4" name="Fußzeilenplatzhalter 3">
            <a:extLst>
              <a:ext uri="{FF2B5EF4-FFF2-40B4-BE49-F238E27FC236}">
                <a16:creationId xmlns:a16="http://schemas.microsoft.com/office/drawing/2014/main" id="{0A8BC2D5-84A9-4D0A-B232-D129D240A016}"/>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ADDB43FE-57E3-4FE4-ABC4-4228295EFC1D}"/>
              </a:ext>
            </a:extLst>
          </p:cNvPr>
          <p:cNvSpPr>
            <a:spLocks noGrp="1"/>
          </p:cNvSpPr>
          <p:nvPr>
            <p:ph type="sldNum" sz="quarter" idx="12"/>
          </p:nvPr>
        </p:nvSpPr>
        <p:spPr/>
        <p:txBody>
          <a:bodyPr/>
          <a:lstStyle/>
          <a:p>
            <a:fld id="{D949F9DF-37BD-4CD6-BF49-65BA579E1D7A}" type="slidenum">
              <a:rPr lang="de-DE" smtClean="0"/>
              <a:pPr/>
              <a:t>25</a:t>
            </a:fld>
            <a:endParaRPr lang="de-DE"/>
          </a:p>
        </p:txBody>
      </p:sp>
      <p:sp>
        <p:nvSpPr>
          <p:cNvPr id="9" name="Textplatzhalter 8">
            <a:extLst>
              <a:ext uri="{FF2B5EF4-FFF2-40B4-BE49-F238E27FC236}">
                <a16:creationId xmlns:a16="http://schemas.microsoft.com/office/drawing/2014/main" id="{14E5F938-A41E-46C3-B13E-D3AEABBB415A}"/>
              </a:ext>
            </a:extLst>
          </p:cNvPr>
          <p:cNvSpPr>
            <a:spLocks noGrp="1"/>
          </p:cNvSpPr>
          <p:nvPr>
            <p:ph type="body" sz="quarter" idx="24"/>
          </p:nvPr>
        </p:nvSpPr>
        <p:spPr/>
        <p:txBody>
          <a:bodyPr/>
          <a:lstStyle/>
          <a:p>
            <a:r>
              <a:rPr lang="de-DE" dirty="0"/>
              <a:t>„Lorem ipsum dolor sit amet, consetetur sadipscing elitr, sed diam nonumy eirmod tempor invidunt ut labore et dolore magna aliquyam erat, sed diam voluptua.“</a:t>
            </a:r>
          </a:p>
        </p:txBody>
      </p:sp>
      <p:sp>
        <p:nvSpPr>
          <p:cNvPr id="11" name="Bildplatzhalter 10">
            <a:extLst>
              <a:ext uri="{FF2B5EF4-FFF2-40B4-BE49-F238E27FC236}">
                <a16:creationId xmlns:a16="http://schemas.microsoft.com/office/drawing/2014/main" id="{16EE15A5-5AD8-4F67-9744-16B1B632F74F}"/>
              </a:ext>
            </a:extLst>
          </p:cNvPr>
          <p:cNvSpPr>
            <a:spLocks noGrp="1"/>
          </p:cNvSpPr>
          <p:nvPr>
            <p:ph type="pic" sz="quarter" idx="38"/>
          </p:nvPr>
        </p:nvSpPr>
        <p:spPr/>
      </p:sp>
      <p:sp>
        <p:nvSpPr>
          <p:cNvPr id="10" name="Textplatzhalter 9">
            <a:extLst>
              <a:ext uri="{FF2B5EF4-FFF2-40B4-BE49-F238E27FC236}">
                <a16:creationId xmlns:a16="http://schemas.microsoft.com/office/drawing/2014/main" id="{FDE579B2-041D-4DB9-B046-C99727B57904}"/>
              </a:ext>
            </a:extLst>
          </p:cNvPr>
          <p:cNvSpPr>
            <a:spLocks noGrp="1"/>
          </p:cNvSpPr>
          <p:nvPr>
            <p:ph type="body" sz="quarter" idx="37"/>
          </p:nvPr>
        </p:nvSpPr>
        <p:spPr/>
        <p:txBody>
          <a:bodyPr/>
          <a:lstStyle/>
          <a:p>
            <a:r>
              <a:rPr lang="de-DE"/>
              <a:t>Subheadline möglich. Gegebenenfalls löschen.</a:t>
            </a:r>
            <a:endParaRPr lang="de-DE" dirty="0"/>
          </a:p>
        </p:txBody>
      </p:sp>
    </p:spTree>
    <p:extLst>
      <p:ext uri="{BB962C8B-B14F-4D97-AF65-F5344CB8AC3E}">
        <p14:creationId xmlns:p14="http://schemas.microsoft.com/office/powerpoint/2010/main" val="95863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descr="Ein Bild, das Text, Szene, Straße, Weg enthält.&#10;&#10;Automatisch generierte Beschreibung">
            <a:extLst>
              <a:ext uri="{FF2B5EF4-FFF2-40B4-BE49-F238E27FC236}">
                <a16:creationId xmlns:a16="http://schemas.microsoft.com/office/drawing/2014/main" id="{CA608790-77F6-4641-864E-80E2F701A10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10" name="Textplatzhalter 9">
            <a:extLst>
              <a:ext uri="{FF2B5EF4-FFF2-40B4-BE49-F238E27FC236}">
                <a16:creationId xmlns:a16="http://schemas.microsoft.com/office/drawing/2014/main" id="{1FDFEDA6-8F9B-4424-9D44-789BFD96BF82}"/>
              </a:ext>
            </a:extLst>
          </p:cNvPr>
          <p:cNvSpPr>
            <a:spLocks noGrp="1"/>
          </p:cNvSpPr>
          <p:nvPr>
            <p:ph type="body" sz="quarter" idx="12"/>
          </p:nvPr>
        </p:nvSpPr>
        <p:spPr/>
        <p:txBody>
          <a:bodyPr/>
          <a:lstStyle/>
          <a:p>
            <a:endParaRPr lang="de-DE" dirty="0"/>
          </a:p>
        </p:txBody>
      </p:sp>
      <p:sp>
        <p:nvSpPr>
          <p:cNvPr id="11" name="Textplatzhalter 10">
            <a:extLst>
              <a:ext uri="{FF2B5EF4-FFF2-40B4-BE49-F238E27FC236}">
                <a16:creationId xmlns:a16="http://schemas.microsoft.com/office/drawing/2014/main" id="{3955DC4D-5EB6-4402-B56E-A8588264184B}"/>
              </a:ext>
            </a:extLst>
          </p:cNvPr>
          <p:cNvSpPr>
            <a:spLocks noGrp="1"/>
          </p:cNvSpPr>
          <p:nvPr>
            <p:ph type="body" sz="quarter" idx="13"/>
          </p:nvPr>
        </p:nvSpPr>
        <p:spPr>
          <a:xfrm>
            <a:off x="388738" y="2843231"/>
            <a:ext cx="8368309" cy="1171539"/>
          </a:xfrm>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137747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930836" y="6634667"/>
            <a:ext cx="519373" cy="107722"/>
          </a:xfrm>
        </p:spPr>
        <p:txBody>
          <a:bodyPr/>
          <a:lstStyle/>
          <a:p>
            <a:fld id="{CC70FB42-E31B-4C28-8C0F-8C131ED3B6DA}"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a:cs typeface="FAUSans Office" panose="020B0504010101010104" pitchFamily="34" charset="77"/>
              </a:rPr>
              <a:t>Naturwissenschaftliche Fakultät</a:t>
            </a:r>
            <a:endParaRPr lang="de-DE" dirty="0">
              <a:cs typeface="FAUSans Office" panose="020B0504010101010104" pitchFamily="34" charset="77"/>
            </a:endParaRPr>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707354" y="6634667"/>
            <a:ext cx="49693" cy="107722"/>
          </a:xfrm>
        </p:spPr>
        <p:txBody>
          <a:bodyPr/>
          <a:lstStyle/>
          <a:p>
            <a:fld id="{D949F9DF-37BD-4CD6-BF49-65BA579E1D7A}" type="slidenum">
              <a:rPr lang="de-DE" smtClean="0">
                <a:cs typeface="FAUSans Office" panose="020B0504010101010104" pitchFamily="34" charset="77"/>
              </a:rPr>
              <a:pPr/>
              <a:t>3</a:t>
            </a:fld>
            <a:endParaRPr lang="de-DE">
              <a:cs typeface="FAUSans Office" panose="020B0504010101010104" pitchFamily="34" charset="77"/>
            </a:endParaRPr>
          </a:p>
        </p:txBody>
      </p:sp>
      <p:pic>
        <p:nvPicPr>
          <p:cNvPr id="54" name="Bildplatzhalter 11">
            <a:extLst>
              <a:ext uri="{FF2B5EF4-FFF2-40B4-BE49-F238E27FC236}">
                <a16:creationId xmlns:a16="http://schemas.microsoft.com/office/drawing/2014/main" id="{74AE2546-F479-40AE-BCBD-04C32EC7D3E0}"/>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a:xfrm>
            <a:off x="4654747" y="1631156"/>
            <a:ext cx="4102299" cy="3951164"/>
          </a:xfrm>
        </p:spPr>
      </p:pic>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6"/>
          </p:nvPr>
        </p:nvSpPr>
        <p:spPr>
          <a:xfrm>
            <a:off x="4654747" y="5690271"/>
            <a:ext cx="4102299" cy="511084"/>
          </a:xfrm>
        </p:spPr>
        <p:txBody>
          <a:bodyPr/>
          <a:lstStyle/>
          <a:p>
            <a:r>
              <a:rPr lang="de-DE" dirty="0">
                <a:cs typeface="FAUSans Office" panose="020B0504010101010104" pitchFamily="34" charset="77"/>
              </a:rPr>
              <a:t>Bildunterschrift oder Beschreibung möglich.</a:t>
            </a:r>
            <a:br>
              <a:rPr lang="de-DE" dirty="0">
                <a:cs typeface="FAUSans Office" panose="020B0504010101010104" pitchFamily="34" charset="77"/>
              </a:rPr>
            </a:br>
            <a:r>
              <a:rPr lang="de-DE" dirty="0">
                <a:cs typeface="FAUSans Office" panose="020B0504010101010104" pitchFamily="34" charset="77"/>
              </a:rPr>
              <a:t>Gegebenenfalls löschen.</a:t>
            </a:r>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t>06</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cs typeface="FAUSans Office" panose="020B0504010101010104" pitchFamily="34" charset="77"/>
              </a:rPr>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t>01</a:t>
            </a:r>
          </a:p>
        </p:txBody>
      </p:sp>
      <p:sp>
        <p:nvSpPr>
          <p:cNvPr id="75" name="Bildplatzhalter 74">
            <a:extLst>
              <a:ext uri="{FF2B5EF4-FFF2-40B4-BE49-F238E27FC236}">
                <a16:creationId xmlns:a16="http://schemas.microsoft.com/office/drawing/2014/main" id="{9F70188E-5A4A-472C-9BB7-CDA5CD2C8418}"/>
              </a:ext>
            </a:extLst>
          </p:cNvPr>
          <p:cNvSpPr>
            <a:spLocks noGrp="1"/>
          </p:cNvSpPr>
          <p:nvPr>
            <p:ph type="pic" sz="quarter" idx="38"/>
          </p:nvPr>
        </p:nvSpPr>
        <p:spPr/>
      </p:sp>
      <p:sp>
        <p:nvSpPr>
          <p:cNvPr id="55" name="Textplatzhalter 54">
            <a:extLst>
              <a:ext uri="{FF2B5EF4-FFF2-40B4-BE49-F238E27FC236}">
                <a16:creationId xmlns:a16="http://schemas.microsoft.com/office/drawing/2014/main" id="{78ECE2EA-AD50-49E2-9FB8-E9C26255E98B}"/>
              </a:ext>
            </a:extLst>
          </p:cNvPr>
          <p:cNvSpPr>
            <a:spLocks noGrp="1"/>
          </p:cNvSpPr>
          <p:nvPr>
            <p:ph type="body" sz="quarter" idx="37"/>
          </p:nvPr>
        </p:nvSpPr>
        <p:spPr>
          <a:xfrm>
            <a:off x="388738" y="611950"/>
            <a:ext cx="5133289" cy="218586"/>
          </a:xfrm>
        </p:spPr>
        <p:txBody>
          <a:bodyPr/>
          <a:lstStyle/>
          <a:p>
            <a:r>
              <a:rPr lang="de-DE" dirty="0">
                <a:cs typeface="FAUSans Office" panose="020B0504010101010104" pitchFamily="34" charset="77"/>
              </a:rPr>
              <a:t>Subheadline möglich. Gegebenenfalls löschen.</a:t>
            </a:r>
          </a:p>
        </p:txBody>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cs typeface="FAUSans Office" panose="020B0504010101010104" pitchFamily="34" charset="77"/>
              </a:rPr>
              <a:t>Agenda</a:t>
            </a:r>
          </a:p>
        </p:txBody>
      </p:sp>
    </p:spTree>
    <p:extLst>
      <p:ext uri="{BB962C8B-B14F-4D97-AF65-F5344CB8AC3E}">
        <p14:creationId xmlns:p14="http://schemas.microsoft.com/office/powerpoint/2010/main" val="375367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04D6F6A2-2760-4CE9-A251-AAF72F9ED810}"/>
              </a:ext>
            </a:extLst>
          </p:cNvPr>
          <p:cNvSpPr>
            <a:spLocks noGrp="1"/>
          </p:cNvSpPr>
          <p:nvPr>
            <p:ph type="title"/>
          </p:nvPr>
        </p:nvSpPr>
        <p:spPr/>
        <p:txBody>
          <a:bodyPr/>
          <a:lstStyle/>
          <a:p>
            <a:r>
              <a:rPr lang="de-DE" dirty="0" err="1">
                <a:cs typeface="FAUSans Office" panose="020B0504010101010104" pitchFamily="34" charset="77"/>
              </a:rPr>
              <a:t>Kapiteltrenner</a:t>
            </a:r>
            <a:br>
              <a:rPr lang="de-DE" dirty="0">
                <a:cs typeface="FAUSans Office" panose="020B0504010101010104" pitchFamily="34" charset="77"/>
              </a:rPr>
            </a:br>
            <a:r>
              <a:rPr lang="de-DE" dirty="0">
                <a:cs typeface="FAUSans Office" panose="020B0504010101010104" pitchFamily="34" charset="77"/>
              </a:rPr>
              <a:t>Mehrzeilig möglich</a:t>
            </a:r>
          </a:p>
        </p:txBody>
      </p:sp>
      <p:sp>
        <p:nvSpPr>
          <p:cNvPr id="2" name="Datumsplatzhalter 1">
            <a:extLst>
              <a:ext uri="{FF2B5EF4-FFF2-40B4-BE49-F238E27FC236}">
                <a16:creationId xmlns:a16="http://schemas.microsoft.com/office/drawing/2014/main" id="{1E0015B8-6CAA-4BE6-BA5D-BE06E740D6BD}"/>
              </a:ext>
            </a:extLst>
          </p:cNvPr>
          <p:cNvSpPr>
            <a:spLocks noGrp="1"/>
          </p:cNvSpPr>
          <p:nvPr>
            <p:ph type="dt" sz="half" idx="10"/>
          </p:nvPr>
        </p:nvSpPr>
        <p:spPr>
          <a:xfrm>
            <a:off x="7930836" y="6634667"/>
            <a:ext cx="519373" cy="107722"/>
          </a:xfrm>
        </p:spPr>
        <p:txBody>
          <a:bodyPr/>
          <a:lstStyle/>
          <a:p>
            <a:fld id="{CBAE2B07-BDB5-43AC-A079-DB181D0E4222}"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E0DD850B-05CF-4ED7-8BAD-E0FBBD7D3184}"/>
              </a:ext>
            </a:extLst>
          </p:cNvPr>
          <p:cNvSpPr>
            <a:spLocks noGrp="1"/>
          </p:cNvSpPr>
          <p:nvPr>
            <p:ph type="ftr" sz="quarter" idx="11"/>
          </p:nvPr>
        </p:nvSpPr>
        <p:spPr/>
        <p:txBody>
          <a:bodyPr/>
          <a:lstStyle/>
          <a:p>
            <a:r>
              <a:rPr lang="de-DE" dirty="0">
                <a:cs typeface="FAUSans Office" panose="020B0504010101010104" pitchFamily="34" charset="77"/>
              </a:rPr>
              <a:t>Naturwissenschaftliche Fakultät</a:t>
            </a:r>
          </a:p>
        </p:txBody>
      </p:sp>
      <p:sp>
        <p:nvSpPr>
          <p:cNvPr id="4" name="Foliennummernplatzhalter 3">
            <a:extLst>
              <a:ext uri="{FF2B5EF4-FFF2-40B4-BE49-F238E27FC236}">
                <a16:creationId xmlns:a16="http://schemas.microsoft.com/office/drawing/2014/main" id="{EB7032E9-F980-4D5D-85F7-41822BF2E783}"/>
              </a:ext>
            </a:extLst>
          </p:cNvPr>
          <p:cNvSpPr>
            <a:spLocks noGrp="1"/>
          </p:cNvSpPr>
          <p:nvPr>
            <p:ph type="sldNum" sz="quarter" idx="12"/>
          </p:nvPr>
        </p:nvSpPr>
        <p:spPr>
          <a:xfrm>
            <a:off x="8707354" y="6634667"/>
            <a:ext cx="49693" cy="107722"/>
          </a:xfrm>
        </p:spPr>
        <p:txBody>
          <a:bodyPr/>
          <a:lstStyle/>
          <a:p>
            <a:fld id="{D949F9DF-37BD-4CD6-BF49-65BA579E1D7A}" type="slidenum">
              <a:rPr lang="de-DE" smtClean="0">
                <a:cs typeface="FAUSans Office" panose="020B0504010101010104" pitchFamily="34" charset="77"/>
              </a:rPr>
              <a:pPr/>
              <a:t>4</a:t>
            </a:fld>
            <a:endParaRPr lang="de-DE">
              <a:cs typeface="FAUSans Office" panose="020B0504010101010104" pitchFamily="34" charset="77"/>
            </a:endParaRPr>
          </a:p>
        </p:txBody>
      </p:sp>
    </p:spTree>
    <p:extLst>
      <p:ext uri="{BB962C8B-B14F-4D97-AF65-F5344CB8AC3E}">
        <p14:creationId xmlns:p14="http://schemas.microsoft.com/office/powerpoint/2010/main" val="43263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64B76C8-17B6-460E-BCE5-45EA2F1A5AF1}"/>
              </a:ext>
            </a:extLst>
          </p:cNvPr>
          <p:cNvSpPr>
            <a:spLocks noGrp="1"/>
          </p:cNvSpPr>
          <p:nvPr>
            <p:ph type="dt" sz="half" idx="10"/>
          </p:nvPr>
        </p:nvSpPr>
        <p:spPr>
          <a:xfrm>
            <a:off x="7930836" y="6634667"/>
            <a:ext cx="519373" cy="107722"/>
          </a:xfrm>
        </p:spPr>
        <p:txBody>
          <a:bodyPr/>
          <a:lstStyle/>
          <a:p>
            <a:fld id="{563D2C1E-3D92-41C2-AD9F-4B5DD61EB073}"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4" name="Fußzeilenplatzhalter 3">
            <a:extLst>
              <a:ext uri="{FF2B5EF4-FFF2-40B4-BE49-F238E27FC236}">
                <a16:creationId xmlns:a16="http://schemas.microsoft.com/office/drawing/2014/main" id="{F11E63E5-DF67-454C-9C12-B8E9A1712EE3}"/>
              </a:ext>
            </a:extLst>
          </p:cNvPr>
          <p:cNvSpPr>
            <a:spLocks noGrp="1"/>
          </p:cNvSpPr>
          <p:nvPr>
            <p:ph type="ftr" sz="quarter" idx="11"/>
          </p:nvPr>
        </p:nvSpPr>
        <p:spPr>
          <a:xfrm>
            <a:off x="388739" y="6634667"/>
            <a:ext cx="4102299" cy="107722"/>
          </a:xfrm>
        </p:spPr>
        <p:txBody>
          <a:bodyPr/>
          <a:lstStyle/>
          <a:p>
            <a:r>
              <a:rPr lang="de-DE">
                <a:cs typeface="FAUSans Office" panose="020B0504010101010104" pitchFamily="34" charset="77"/>
              </a:rPr>
              <a:t>Naturwissenschaftliche Fakultät</a:t>
            </a:r>
            <a:endParaRPr lang="de-DE" dirty="0">
              <a:cs typeface="FAUSans Office" panose="020B0504010101010104" pitchFamily="34" charset="77"/>
            </a:endParaRPr>
          </a:p>
        </p:txBody>
      </p:sp>
      <p:sp>
        <p:nvSpPr>
          <p:cNvPr id="5" name="Foliennummernplatzhalter 4">
            <a:extLst>
              <a:ext uri="{FF2B5EF4-FFF2-40B4-BE49-F238E27FC236}">
                <a16:creationId xmlns:a16="http://schemas.microsoft.com/office/drawing/2014/main" id="{E4153080-3D4D-4393-A287-F81F066453B6}"/>
              </a:ext>
            </a:extLst>
          </p:cNvPr>
          <p:cNvSpPr>
            <a:spLocks noGrp="1"/>
          </p:cNvSpPr>
          <p:nvPr>
            <p:ph type="sldNum" sz="quarter" idx="12"/>
          </p:nvPr>
        </p:nvSpPr>
        <p:spPr>
          <a:xfrm>
            <a:off x="8707354" y="6634667"/>
            <a:ext cx="49693" cy="107722"/>
          </a:xfrm>
        </p:spPr>
        <p:txBody>
          <a:bodyPr/>
          <a:lstStyle/>
          <a:p>
            <a:fld id="{D949F9DF-37BD-4CD6-BF49-65BA579E1D7A}" type="slidenum">
              <a:rPr lang="de-DE" smtClean="0">
                <a:cs typeface="FAUSans Office" panose="020B0504010101010104" pitchFamily="34" charset="77"/>
              </a:rPr>
              <a:pPr/>
              <a:t>5</a:t>
            </a:fld>
            <a:endParaRPr lang="de-DE">
              <a:cs typeface="FAUSans Office" panose="020B0504010101010104" pitchFamily="34" charset="77"/>
            </a:endParaRPr>
          </a:p>
        </p:txBody>
      </p:sp>
      <p:sp>
        <p:nvSpPr>
          <p:cNvPr id="7" name="Textplatzhalter 6">
            <a:extLst>
              <a:ext uri="{FF2B5EF4-FFF2-40B4-BE49-F238E27FC236}">
                <a16:creationId xmlns:a16="http://schemas.microsoft.com/office/drawing/2014/main" id="{6EF704A3-42CE-4D8E-BF10-1D971F46141B}"/>
              </a:ext>
            </a:extLst>
          </p:cNvPr>
          <p:cNvSpPr>
            <a:spLocks noGrp="1"/>
          </p:cNvSpPr>
          <p:nvPr>
            <p:ph type="body" sz="quarter" idx="13"/>
          </p:nvPr>
        </p:nvSpPr>
        <p:spPr>
          <a:xfrm>
            <a:off x="388738" y="1631156"/>
            <a:ext cx="8368309" cy="4569619"/>
          </a:xfrm>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cs typeface="FAUSans Office" panose="020B0504010101010104" pitchFamily="34" charset="77"/>
              </a:rPr>
              <a:t>Duis autem vel eum iriure dolor in hendrerit in vulputate velit esse molestie consequat,</a:t>
            </a:r>
            <a:br>
              <a:rPr lang="de-DE" dirty="0">
                <a:cs typeface="FAUSans Office" panose="020B0504010101010104" pitchFamily="34" charset="77"/>
              </a:rPr>
            </a:br>
            <a:r>
              <a:rPr lang="de-DE" dirty="0">
                <a:cs typeface="FAUSans Office" panose="020B0504010101010104" pitchFamily="34" charset="77"/>
              </a:rPr>
              <a:t>vel illum dolore eu feugiat nulla facilisis at vero eros et accumsan et iusto odio dignissim</a:t>
            </a:r>
            <a:br>
              <a:rPr lang="de-DE" dirty="0">
                <a:cs typeface="FAUSans Office" panose="020B0504010101010104" pitchFamily="34" charset="77"/>
              </a:rPr>
            </a:br>
            <a:r>
              <a:rPr lang="de-DE" dirty="0">
                <a:cs typeface="FAUSans Office" panose="020B0504010101010104" pitchFamily="34" charset="77"/>
              </a:rPr>
              <a:t>qui blandit praesent luptatum zzril delenit augue duis dolore te feugait nulla facilisi.</a:t>
            </a:r>
          </a:p>
        </p:txBody>
      </p:sp>
      <p:sp>
        <p:nvSpPr>
          <p:cNvPr id="23" name="Bildplatzhalter 22">
            <a:extLst>
              <a:ext uri="{FF2B5EF4-FFF2-40B4-BE49-F238E27FC236}">
                <a16:creationId xmlns:a16="http://schemas.microsoft.com/office/drawing/2014/main" id="{5041F302-27BA-45A2-9128-B45853647EC1}"/>
              </a:ext>
            </a:extLst>
          </p:cNvPr>
          <p:cNvSpPr>
            <a:spLocks noGrp="1"/>
          </p:cNvSpPr>
          <p:nvPr>
            <p:ph type="pic" sz="quarter" idx="38"/>
          </p:nvPr>
        </p:nvSpPr>
        <p:spPr/>
      </p:sp>
      <p:sp>
        <p:nvSpPr>
          <p:cNvPr id="6" name="Titel 5">
            <a:extLst>
              <a:ext uri="{FF2B5EF4-FFF2-40B4-BE49-F238E27FC236}">
                <a16:creationId xmlns:a16="http://schemas.microsoft.com/office/drawing/2014/main" id="{D5D40EE4-A722-449E-88F3-7485715F966F}"/>
              </a:ext>
            </a:extLst>
          </p:cNvPr>
          <p:cNvSpPr>
            <a:spLocks noGrp="1"/>
          </p:cNvSpPr>
          <p:nvPr>
            <p:ph type="title"/>
          </p:nvPr>
        </p:nvSpPr>
        <p:spPr>
          <a:xfrm>
            <a:off x="388739" y="301186"/>
            <a:ext cx="5133289" cy="276999"/>
          </a:xfrm>
        </p:spPr>
        <p:txBody>
          <a:bodyPr/>
          <a:lstStyle/>
          <a:p>
            <a:r>
              <a:rPr lang="de-DE" dirty="0">
                <a:cs typeface="FAUSans Office" panose="020B0504010101010104" pitchFamily="34" charset="77"/>
              </a:rPr>
              <a:t>Textfolie</a:t>
            </a:r>
          </a:p>
        </p:txBody>
      </p:sp>
      <p:sp>
        <p:nvSpPr>
          <p:cNvPr id="8" name="Textplatzhalter 7">
            <a:extLst>
              <a:ext uri="{FF2B5EF4-FFF2-40B4-BE49-F238E27FC236}">
                <a16:creationId xmlns:a16="http://schemas.microsoft.com/office/drawing/2014/main" id="{0AE54945-91E1-4A00-88D3-B43670FB4AA8}"/>
              </a:ext>
            </a:extLst>
          </p:cNvPr>
          <p:cNvSpPr>
            <a:spLocks noGrp="1"/>
          </p:cNvSpPr>
          <p:nvPr>
            <p:ph type="body" sz="quarter" idx="37"/>
          </p:nvPr>
        </p:nvSpPr>
        <p:spPr>
          <a:xfrm>
            <a:off x="388738" y="611950"/>
            <a:ext cx="5133289" cy="218586"/>
          </a:xfrm>
        </p:spPr>
        <p:txBody>
          <a:bodyPr/>
          <a:lstStyle/>
          <a:p>
            <a:r>
              <a:rPr lang="de-DE" dirty="0">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334461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C825877-AAC1-4436-8DDD-44124244A1A0}"/>
              </a:ext>
            </a:extLst>
          </p:cNvPr>
          <p:cNvSpPr>
            <a:spLocks noGrp="1"/>
          </p:cNvSpPr>
          <p:nvPr>
            <p:ph type="dt" sz="half" idx="10"/>
          </p:nvPr>
        </p:nvSpPr>
        <p:spPr>
          <a:xfrm>
            <a:off x="7930836" y="6634667"/>
            <a:ext cx="519373" cy="107722"/>
          </a:xfrm>
        </p:spPr>
        <p:txBody>
          <a:bodyPr/>
          <a:lstStyle/>
          <a:p>
            <a:fld id="{9D6DA3DD-BDEE-43A8-95FC-4E02AA69C233}"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31370259-355E-4A47-AF2A-9C1ACA613F6A}"/>
              </a:ext>
            </a:extLst>
          </p:cNvPr>
          <p:cNvSpPr>
            <a:spLocks noGrp="1"/>
          </p:cNvSpPr>
          <p:nvPr>
            <p:ph type="ftr" sz="quarter" idx="11"/>
          </p:nvPr>
        </p:nvSpPr>
        <p:spPr>
          <a:xfrm>
            <a:off x="388739" y="6634667"/>
            <a:ext cx="4102299" cy="107722"/>
          </a:xfrm>
        </p:spPr>
        <p:txBody>
          <a:bodyPr/>
          <a:lstStyle/>
          <a:p>
            <a:r>
              <a:rPr lang="de-DE">
                <a:cs typeface="FAUSans Office" panose="020B0504010101010104" pitchFamily="34" charset="77"/>
              </a:rPr>
              <a:t>Naturwissenschaftliche Fakultät</a:t>
            </a:r>
            <a:endParaRPr lang="de-DE" dirty="0">
              <a:cs typeface="FAUSans Office" panose="020B0504010101010104" pitchFamily="34" charset="77"/>
            </a:endParaRPr>
          </a:p>
        </p:txBody>
      </p:sp>
      <p:sp>
        <p:nvSpPr>
          <p:cNvPr id="4" name="Foliennummernplatzhalter 3">
            <a:extLst>
              <a:ext uri="{FF2B5EF4-FFF2-40B4-BE49-F238E27FC236}">
                <a16:creationId xmlns:a16="http://schemas.microsoft.com/office/drawing/2014/main" id="{64BC115B-0F59-460C-99CB-C50CBE4C1F10}"/>
              </a:ext>
            </a:extLst>
          </p:cNvPr>
          <p:cNvSpPr>
            <a:spLocks noGrp="1"/>
          </p:cNvSpPr>
          <p:nvPr>
            <p:ph type="sldNum" sz="quarter" idx="12"/>
          </p:nvPr>
        </p:nvSpPr>
        <p:spPr>
          <a:xfrm>
            <a:off x="8707354" y="6634667"/>
            <a:ext cx="49693" cy="107722"/>
          </a:xfrm>
        </p:spPr>
        <p:txBody>
          <a:bodyPr/>
          <a:lstStyle/>
          <a:p>
            <a:fld id="{D949F9DF-37BD-4CD6-BF49-65BA579E1D7A}" type="slidenum">
              <a:rPr lang="de-DE" smtClean="0">
                <a:cs typeface="FAUSans Office" panose="020B0504010101010104" pitchFamily="34" charset="77"/>
              </a:rPr>
              <a:pPr/>
              <a:t>6</a:t>
            </a:fld>
            <a:endParaRPr lang="de-DE">
              <a:cs typeface="FAUSans Office" panose="020B0504010101010104" pitchFamily="34" charset="77"/>
            </a:endParaRPr>
          </a:p>
        </p:txBody>
      </p:sp>
      <p:sp>
        <p:nvSpPr>
          <p:cNvPr id="10" name="Textplatzhalter 9">
            <a:extLst>
              <a:ext uri="{FF2B5EF4-FFF2-40B4-BE49-F238E27FC236}">
                <a16:creationId xmlns:a16="http://schemas.microsoft.com/office/drawing/2014/main" id="{BD3319B6-5B03-4F17-A5C6-517014F3CE5F}"/>
              </a:ext>
            </a:extLst>
          </p:cNvPr>
          <p:cNvSpPr>
            <a:spLocks noGrp="1"/>
          </p:cNvSpPr>
          <p:nvPr>
            <p:ph type="body" sz="quarter" idx="13"/>
          </p:nvPr>
        </p:nvSpPr>
        <p:spPr>
          <a:xfrm>
            <a:off x="388739" y="1631156"/>
            <a:ext cx="4102299" cy="4569619"/>
          </a:xfrm>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 At vero eos et accusam et justo duo dolores et</a:t>
            </a:r>
            <a:br>
              <a:rPr lang="de-DE" dirty="0">
                <a:cs typeface="FAUSans Office" panose="020B0504010101010104" pitchFamily="34" charset="77"/>
              </a:rPr>
            </a:br>
            <a:r>
              <a:rPr lang="de-DE" dirty="0">
                <a:cs typeface="FAUSans Office" panose="020B0504010101010104" pitchFamily="34" charset="77"/>
              </a:rPr>
              <a:t>ea rebum. Stet clita kasd gubergren, no sea takimata sanctus.</a:t>
            </a:r>
          </a:p>
          <a:p>
            <a:pPr lvl="1"/>
            <a:r>
              <a:rPr lang="de-DE" dirty="0">
                <a:cs typeface="FAUSans Office" panose="020B0504010101010104" pitchFamily="34" charset="77"/>
              </a:rPr>
              <a:t>Lorem ipsum dolor sit amet, consetetur sadipscing elitr, sed diam nonumy eirmod tempor invidunt ut labore et dolore magna aliquyam erat, sed diam.</a:t>
            </a:r>
          </a:p>
        </p:txBody>
      </p:sp>
      <p:sp>
        <p:nvSpPr>
          <p:cNvPr id="11" name="Textplatzhalter 10">
            <a:extLst>
              <a:ext uri="{FF2B5EF4-FFF2-40B4-BE49-F238E27FC236}">
                <a16:creationId xmlns:a16="http://schemas.microsoft.com/office/drawing/2014/main" id="{C5C997EC-1A23-462E-A9BF-D0C8FA85F8E1}"/>
              </a:ext>
            </a:extLst>
          </p:cNvPr>
          <p:cNvSpPr>
            <a:spLocks noGrp="1"/>
          </p:cNvSpPr>
          <p:nvPr>
            <p:ph type="body" sz="quarter" idx="14"/>
          </p:nvPr>
        </p:nvSpPr>
        <p:spPr>
          <a:xfrm>
            <a:off x="4654747" y="1631156"/>
            <a:ext cx="4102299" cy="4569619"/>
          </a:xfrm>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 At vero eos et accusam et justo duo dolores et</a:t>
            </a:r>
            <a:br>
              <a:rPr lang="de-DE" dirty="0">
                <a:cs typeface="FAUSans Office" panose="020B0504010101010104" pitchFamily="34" charset="77"/>
              </a:rPr>
            </a:br>
            <a:r>
              <a:rPr lang="de-DE" dirty="0">
                <a:cs typeface="FAUSans Office" panose="020B0504010101010104" pitchFamily="34" charset="77"/>
              </a:rPr>
              <a:t>ea rebum. Stet clita kasd gubergren, no sea takimata sanctus.</a:t>
            </a:r>
          </a:p>
          <a:p>
            <a:pPr lvl="1"/>
            <a:r>
              <a:rPr lang="de-DE" dirty="0">
                <a:cs typeface="FAUSans Office" panose="020B0504010101010104" pitchFamily="34" charset="77"/>
              </a:rPr>
              <a:t>Lorem ipsum dolor sit amet, consetetur sadipscing elitr, sed diam nonumy eirmod tempor invidunt ut labore et dolore magna aliquyam erat, sed diam.</a:t>
            </a:r>
          </a:p>
        </p:txBody>
      </p:sp>
      <p:sp>
        <p:nvSpPr>
          <p:cNvPr id="21" name="Bildplatzhalter 20">
            <a:extLst>
              <a:ext uri="{FF2B5EF4-FFF2-40B4-BE49-F238E27FC236}">
                <a16:creationId xmlns:a16="http://schemas.microsoft.com/office/drawing/2014/main" id="{CB4749F3-0381-4496-AE01-04162DCF1CDC}"/>
              </a:ext>
            </a:extLst>
          </p:cNvPr>
          <p:cNvSpPr>
            <a:spLocks noGrp="1"/>
          </p:cNvSpPr>
          <p:nvPr>
            <p:ph type="pic" sz="quarter" idx="38"/>
          </p:nvPr>
        </p:nvSpPr>
        <p:spPr/>
      </p:sp>
      <p:sp>
        <p:nvSpPr>
          <p:cNvPr id="9" name="Titel 8">
            <a:extLst>
              <a:ext uri="{FF2B5EF4-FFF2-40B4-BE49-F238E27FC236}">
                <a16:creationId xmlns:a16="http://schemas.microsoft.com/office/drawing/2014/main" id="{E74877D3-A0A9-4F75-B4D7-C0277E15A229}"/>
              </a:ext>
            </a:extLst>
          </p:cNvPr>
          <p:cNvSpPr>
            <a:spLocks noGrp="1"/>
          </p:cNvSpPr>
          <p:nvPr>
            <p:ph type="title"/>
          </p:nvPr>
        </p:nvSpPr>
        <p:spPr>
          <a:xfrm>
            <a:off x="388739" y="301186"/>
            <a:ext cx="5133289" cy="276999"/>
          </a:xfrm>
        </p:spPr>
        <p:txBody>
          <a:bodyPr/>
          <a:lstStyle/>
          <a:p>
            <a:r>
              <a:rPr lang="de-DE" dirty="0">
                <a:cs typeface="FAUSans Office" panose="020B0504010101010104" pitchFamily="34" charset="77"/>
              </a:rPr>
              <a:t>Textfolie | zweispaltig</a:t>
            </a:r>
          </a:p>
        </p:txBody>
      </p:sp>
      <p:sp>
        <p:nvSpPr>
          <p:cNvPr id="12" name="Textplatzhalter 11">
            <a:extLst>
              <a:ext uri="{FF2B5EF4-FFF2-40B4-BE49-F238E27FC236}">
                <a16:creationId xmlns:a16="http://schemas.microsoft.com/office/drawing/2014/main" id="{71D33EE1-A731-447C-B7CD-4587A8E59CD0}"/>
              </a:ext>
            </a:extLst>
          </p:cNvPr>
          <p:cNvSpPr>
            <a:spLocks noGrp="1"/>
          </p:cNvSpPr>
          <p:nvPr>
            <p:ph type="body" sz="quarter" idx="37"/>
          </p:nvPr>
        </p:nvSpPr>
        <p:spPr>
          <a:xfrm>
            <a:off x="388738" y="611950"/>
            <a:ext cx="5133289" cy="218586"/>
          </a:xfrm>
        </p:spPr>
        <p:txBody>
          <a:bodyPr/>
          <a:lstStyle/>
          <a:p>
            <a:r>
              <a:rPr lang="de-DE" dirty="0">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64621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9176E1-6690-4B1C-AC01-E47CF9DB1CE4}"/>
              </a:ext>
            </a:extLst>
          </p:cNvPr>
          <p:cNvSpPr>
            <a:spLocks noGrp="1"/>
          </p:cNvSpPr>
          <p:nvPr>
            <p:ph type="dt" sz="half" idx="10"/>
          </p:nvPr>
        </p:nvSpPr>
        <p:spPr>
          <a:xfrm>
            <a:off x="7930836" y="6634667"/>
            <a:ext cx="519373" cy="107722"/>
          </a:xfrm>
        </p:spPr>
        <p:txBody>
          <a:bodyPr/>
          <a:lstStyle/>
          <a:p>
            <a:fld id="{DCFAC20B-D9C0-4414-92AA-24271FEFF1A6}"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3A3274A0-C4B3-47EE-A749-EBA9B153EF47}"/>
              </a:ext>
            </a:extLst>
          </p:cNvPr>
          <p:cNvSpPr>
            <a:spLocks noGrp="1"/>
          </p:cNvSpPr>
          <p:nvPr>
            <p:ph type="ftr" sz="quarter" idx="11"/>
          </p:nvPr>
        </p:nvSpPr>
        <p:spPr>
          <a:xfrm>
            <a:off x="388739" y="6634667"/>
            <a:ext cx="4102299" cy="107722"/>
          </a:xfrm>
        </p:spPr>
        <p:txBody>
          <a:bodyPr/>
          <a:lstStyle/>
          <a:p>
            <a:r>
              <a:rPr lang="de-DE">
                <a:cs typeface="FAUSans Office" panose="020B0504010101010104" pitchFamily="34" charset="77"/>
              </a:rPr>
              <a:t>Naturwissenschaftliche Fakultät</a:t>
            </a:r>
            <a:endParaRPr lang="de-DE" dirty="0">
              <a:cs typeface="FAUSans Office" panose="020B0504010101010104" pitchFamily="34" charset="77"/>
            </a:endParaRPr>
          </a:p>
        </p:txBody>
      </p:sp>
      <p:sp>
        <p:nvSpPr>
          <p:cNvPr id="4" name="Foliennummernplatzhalter 3">
            <a:extLst>
              <a:ext uri="{FF2B5EF4-FFF2-40B4-BE49-F238E27FC236}">
                <a16:creationId xmlns:a16="http://schemas.microsoft.com/office/drawing/2014/main" id="{4E0C8C3F-4991-4F7F-BBAF-A8154F3CBBB2}"/>
              </a:ext>
            </a:extLst>
          </p:cNvPr>
          <p:cNvSpPr>
            <a:spLocks noGrp="1"/>
          </p:cNvSpPr>
          <p:nvPr>
            <p:ph type="sldNum" sz="quarter" idx="12"/>
          </p:nvPr>
        </p:nvSpPr>
        <p:spPr>
          <a:xfrm>
            <a:off x="8707354" y="6634667"/>
            <a:ext cx="49693" cy="107722"/>
          </a:xfrm>
        </p:spPr>
        <p:txBody>
          <a:bodyPr/>
          <a:lstStyle/>
          <a:p>
            <a:fld id="{D949F9DF-37BD-4CD6-BF49-65BA579E1D7A}" type="slidenum">
              <a:rPr lang="de-DE" smtClean="0">
                <a:cs typeface="FAUSans Office" panose="020B0504010101010104" pitchFamily="34" charset="77"/>
              </a:rPr>
              <a:pPr/>
              <a:t>7</a:t>
            </a:fld>
            <a:endParaRPr lang="de-DE">
              <a:cs typeface="FAUSans Office" panose="020B0504010101010104" pitchFamily="34" charset="77"/>
            </a:endParaRPr>
          </a:p>
        </p:txBody>
      </p:sp>
      <p:sp>
        <p:nvSpPr>
          <p:cNvPr id="11" name="Textplatzhalter 10">
            <a:extLst>
              <a:ext uri="{FF2B5EF4-FFF2-40B4-BE49-F238E27FC236}">
                <a16:creationId xmlns:a16="http://schemas.microsoft.com/office/drawing/2014/main" id="{CA4C7B8A-5D0B-426B-AA7D-3721331B57B8}"/>
              </a:ext>
            </a:extLst>
          </p:cNvPr>
          <p:cNvSpPr>
            <a:spLocks noGrp="1"/>
          </p:cNvSpPr>
          <p:nvPr>
            <p:ph type="body" sz="quarter" idx="16"/>
          </p:nvPr>
        </p:nvSpPr>
        <p:spPr>
          <a:xfrm>
            <a:off x="388938" y="1631950"/>
            <a:ext cx="2676525" cy="4568825"/>
          </a:xfrm>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a:t>
            </a:r>
          </a:p>
          <a:p>
            <a:pPr lvl="1"/>
            <a:r>
              <a:rPr lang="de-DE" dirty="0">
                <a:cs typeface="FAUSans Office" panose="020B0504010101010104" pitchFamily="34" charset="77"/>
              </a:rPr>
              <a:t>At vero eos et accusam</a:t>
            </a:r>
            <a:br>
              <a:rPr lang="de-DE" dirty="0">
                <a:cs typeface="FAUSans Office" panose="020B0504010101010104" pitchFamily="34" charset="77"/>
              </a:rPr>
            </a:br>
            <a:r>
              <a:rPr lang="de-DE" dirty="0">
                <a:cs typeface="FAUSans Office" panose="020B0504010101010104" pitchFamily="34" charset="77"/>
              </a:rPr>
              <a:t>et justo duo dolores</a:t>
            </a:r>
          </a:p>
        </p:txBody>
      </p:sp>
      <p:sp>
        <p:nvSpPr>
          <p:cNvPr id="22" name="Textplatzhalter 21">
            <a:extLst>
              <a:ext uri="{FF2B5EF4-FFF2-40B4-BE49-F238E27FC236}">
                <a16:creationId xmlns:a16="http://schemas.microsoft.com/office/drawing/2014/main" id="{8017B890-B5C5-4BD1-9878-9FC7C969CA67}"/>
              </a:ext>
            </a:extLst>
          </p:cNvPr>
          <p:cNvSpPr>
            <a:spLocks noGrp="1"/>
          </p:cNvSpPr>
          <p:nvPr>
            <p:ph type="body" sz="quarter" idx="17"/>
          </p:nvPr>
        </p:nvSpPr>
        <p:spPr>
          <a:xfrm>
            <a:off x="6080432" y="1631157"/>
            <a:ext cx="2676616" cy="4569618"/>
          </a:xfrm>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a:t>
            </a:r>
          </a:p>
          <a:p>
            <a:pPr lvl="1"/>
            <a:r>
              <a:rPr lang="de-DE" dirty="0">
                <a:cs typeface="FAUSans Office" panose="020B0504010101010104" pitchFamily="34" charset="77"/>
              </a:rPr>
              <a:t>At vero eos et accusam</a:t>
            </a:r>
            <a:br>
              <a:rPr lang="de-DE" dirty="0">
                <a:cs typeface="FAUSans Office" panose="020B0504010101010104" pitchFamily="34" charset="77"/>
              </a:rPr>
            </a:br>
            <a:r>
              <a:rPr lang="de-DE" dirty="0">
                <a:cs typeface="FAUSans Office" panose="020B0504010101010104" pitchFamily="34" charset="77"/>
              </a:rPr>
              <a:t>et justo duo dolores</a:t>
            </a:r>
          </a:p>
        </p:txBody>
      </p:sp>
      <p:sp>
        <p:nvSpPr>
          <p:cNvPr id="23" name="Textplatzhalter 22">
            <a:extLst>
              <a:ext uri="{FF2B5EF4-FFF2-40B4-BE49-F238E27FC236}">
                <a16:creationId xmlns:a16="http://schemas.microsoft.com/office/drawing/2014/main" id="{E5D34A0C-0E8C-47CB-AA4E-8153C7C40173}"/>
              </a:ext>
            </a:extLst>
          </p:cNvPr>
          <p:cNvSpPr>
            <a:spLocks noGrp="1"/>
          </p:cNvSpPr>
          <p:nvPr>
            <p:ph type="body" sz="quarter" idx="18"/>
          </p:nvPr>
        </p:nvSpPr>
        <p:spPr>
          <a:xfrm>
            <a:off x="3234585" y="1631157"/>
            <a:ext cx="2676616" cy="4569618"/>
          </a:xfrm>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a:t>
            </a:r>
          </a:p>
          <a:p>
            <a:pPr lvl="1"/>
            <a:r>
              <a:rPr lang="de-DE" dirty="0">
                <a:cs typeface="FAUSans Office" panose="020B0504010101010104" pitchFamily="34" charset="77"/>
              </a:rPr>
              <a:t>At vero eos et accusam</a:t>
            </a:r>
            <a:br>
              <a:rPr lang="de-DE" dirty="0">
                <a:cs typeface="FAUSans Office" panose="020B0504010101010104" pitchFamily="34" charset="77"/>
              </a:rPr>
            </a:br>
            <a:r>
              <a:rPr lang="de-DE" dirty="0">
                <a:cs typeface="FAUSans Office" panose="020B0504010101010104" pitchFamily="34" charset="77"/>
              </a:rPr>
              <a:t>et justo duo dolores</a:t>
            </a:r>
          </a:p>
        </p:txBody>
      </p:sp>
      <p:sp>
        <p:nvSpPr>
          <p:cNvPr id="33" name="Bildplatzhalter 32">
            <a:extLst>
              <a:ext uri="{FF2B5EF4-FFF2-40B4-BE49-F238E27FC236}">
                <a16:creationId xmlns:a16="http://schemas.microsoft.com/office/drawing/2014/main" id="{3F5F07AA-C541-4428-BCF6-309772617E05}"/>
              </a:ext>
            </a:extLst>
          </p:cNvPr>
          <p:cNvSpPr>
            <a:spLocks noGrp="1"/>
          </p:cNvSpPr>
          <p:nvPr>
            <p:ph type="pic" sz="quarter" idx="38"/>
          </p:nvPr>
        </p:nvSpPr>
        <p:spPr/>
      </p:sp>
      <p:sp>
        <p:nvSpPr>
          <p:cNvPr id="14" name="Textplatzhalter 13">
            <a:extLst>
              <a:ext uri="{FF2B5EF4-FFF2-40B4-BE49-F238E27FC236}">
                <a16:creationId xmlns:a16="http://schemas.microsoft.com/office/drawing/2014/main" id="{FFC9837A-5C8F-40F5-BD3A-6021724DC537}"/>
              </a:ext>
            </a:extLst>
          </p:cNvPr>
          <p:cNvSpPr>
            <a:spLocks noGrp="1"/>
          </p:cNvSpPr>
          <p:nvPr>
            <p:ph type="body" sz="quarter" idx="37"/>
          </p:nvPr>
        </p:nvSpPr>
        <p:spPr>
          <a:xfrm>
            <a:off x="388738" y="611950"/>
            <a:ext cx="5133289" cy="218586"/>
          </a:xfrm>
        </p:spPr>
        <p:txBody>
          <a:bodyPr/>
          <a:lstStyle/>
          <a:p>
            <a:r>
              <a:rPr lang="de-DE" dirty="0">
                <a:cs typeface="FAUSans Office" panose="020B0504010101010104" pitchFamily="34" charset="77"/>
              </a:rPr>
              <a:t>Subheadline möglich. Gegebenenfalls löschen.</a:t>
            </a:r>
          </a:p>
        </p:txBody>
      </p:sp>
      <p:sp>
        <p:nvSpPr>
          <p:cNvPr id="10" name="Titel 9">
            <a:extLst>
              <a:ext uri="{FF2B5EF4-FFF2-40B4-BE49-F238E27FC236}">
                <a16:creationId xmlns:a16="http://schemas.microsoft.com/office/drawing/2014/main" id="{3FE01E4F-F465-4C67-8BEB-A45E46459B76}"/>
              </a:ext>
            </a:extLst>
          </p:cNvPr>
          <p:cNvSpPr>
            <a:spLocks noGrp="1"/>
          </p:cNvSpPr>
          <p:nvPr>
            <p:ph type="title"/>
          </p:nvPr>
        </p:nvSpPr>
        <p:spPr>
          <a:xfrm>
            <a:off x="388739" y="301186"/>
            <a:ext cx="5133289" cy="276999"/>
          </a:xfrm>
        </p:spPr>
        <p:txBody>
          <a:bodyPr/>
          <a:lstStyle/>
          <a:p>
            <a:r>
              <a:rPr lang="de-DE" dirty="0">
                <a:cs typeface="FAUSans Office" panose="020B0504010101010104" pitchFamily="34" charset="77"/>
              </a:rPr>
              <a:t>Textfolie | dreispaltig</a:t>
            </a:r>
          </a:p>
        </p:txBody>
      </p:sp>
    </p:spTree>
    <p:extLst>
      <p:ext uri="{BB962C8B-B14F-4D97-AF65-F5344CB8AC3E}">
        <p14:creationId xmlns:p14="http://schemas.microsoft.com/office/powerpoint/2010/main" val="194570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930836" y="6634667"/>
            <a:ext cx="519373" cy="107722"/>
          </a:xfrm>
        </p:spPr>
        <p:txBody>
          <a:bodyPr/>
          <a:lstStyle/>
          <a:p>
            <a:fld id="{960ACE97-A02E-4372-B0F0-451627D2FCBB}"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cs typeface="FAUSans Office" panose="020B0504010101010104" pitchFamily="34" charset="77"/>
              </a:rPr>
              <a:t>Naturwissenschaftliche Fakultät</a:t>
            </a:r>
            <a:endParaRPr lang="de-DE" dirty="0">
              <a:cs typeface="FAUSans Office" panose="020B0504010101010104" pitchFamily="34" charset="77"/>
            </a:endParaRPr>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707354" y="6634667"/>
            <a:ext cx="49693" cy="107722"/>
          </a:xfrm>
        </p:spPr>
        <p:txBody>
          <a:bodyPr/>
          <a:lstStyle/>
          <a:p>
            <a:fld id="{D949F9DF-37BD-4CD6-BF49-65BA579E1D7A}" type="slidenum">
              <a:rPr lang="de-DE" smtClean="0">
                <a:cs typeface="FAUSans Office" panose="020B0504010101010104" pitchFamily="34" charset="77"/>
              </a:rPr>
              <a:pPr/>
              <a:t>8</a:t>
            </a:fld>
            <a:endParaRPr lang="de-DE">
              <a:cs typeface="FAUSans Office" panose="020B0504010101010104" pitchFamily="34" charset="77"/>
            </a:endParaRPr>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388739" y="1631156"/>
            <a:ext cx="4102299" cy="4569619"/>
          </a:xfrm>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 At vero eos et accusam et justo duo dolores et</a:t>
            </a:r>
            <a:br>
              <a:rPr lang="de-DE" dirty="0">
                <a:cs typeface="FAUSans Office" panose="020B0504010101010104" pitchFamily="34" charset="77"/>
              </a:rPr>
            </a:br>
            <a:r>
              <a:rPr lang="de-DE" dirty="0">
                <a:cs typeface="FAUSans Office" panose="020B0504010101010104" pitchFamily="34" charset="77"/>
              </a:rPr>
              <a:t>ea rebum. Stet clita kasd gubergren, no sea takimata sanctus.</a:t>
            </a:r>
          </a:p>
          <a:p>
            <a:pPr lvl="1"/>
            <a:r>
              <a:rPr lang="de-DE" dirty="0">
                <a:cs typeface="FAUSans Office" panose="020B0504010101010104" pitchFamily="34" charset="77"/>
              </a:rPr>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cs typeface="FAUSans Office" panose="020B0504010101010104" pitchFamily="34" charset="77"/>
              </a:rPr>
              <a:t>Text- Bildfolie</a:t>
            </a:r>
          </a:p>
        </p:txBody>
      </p:sp>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4654747" y="1631156"/>
            <a:ext cx="4102299" cy="4569619"/>
          </a:xfrm>
        </p:spPr>
      </p:pic>
      <p:sp>
        <p:nvSpPr>
          <p:cNvPr id="24" name="Bildplatzhalter 23">
            <a:extLst>
              <a:ext uri="{FF2B5EF4-FFF2-40B4-BE49-F238E27FC236}">
                <a16:creationId xmlns:a16="http://schemas.microsoft.com/office/drawing/2014/main" id="{FA067BC6-B31D-4BF7-A10A-7DD54B157DC5}"/>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98034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388739" y="1631156"/>
            <a:ext cx="4102299" cy="4569619"/>
          </a:xfrm>
        </p:spPr>
      </p:pic>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930836" y="6634667"/>
            <a:ext cx="519373" cy="107722"/>
          </a:xfrm>
        </p:spPr>
        <p:txBody>
          <a:bodyPr/>
          <a:lstStyle/>
          <a:p>
            <a:fld id="{B3BC1DA5-5FC9-4F7A-A3FA-644F05FB7206}"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cs typeface="FAUSans Office" panose="020B0504010101010104" pitchFamily="34" charset="77"/>
              </a:rPr>
              <a:t>Naturwissenschaftliche Fakultät</a:t>
            </a:r>
            <a:endParaRPr lang="de-DE" dirty="0">
              <a:cs typeface="FAUSans Office" panose="020B0504010101010104" pitchFamily="34" charset="77"/>
            </a:endParaRPr>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707354" y="6634667"/>
            <a:ext cx="49693" cy="107722"/>
          </a:xfrm>
        </p:spPr>
        <p:txBody>
          <a:bodyPr/>
          <a:lstStyle/>
          <a:p>
            <a:fld id="{D949F9DF-37BD-4CD6-BF49-65BA579E1D7A}" type="slidenum">
              <a:rPr lang="de-DE" smtClean="0">
                <a:cs typeface="FAUSans Office" panose="020B0504010101010104" pitchFamily="34" charset="77"/>
              </a:rPr>
              <a:pPr/>
              <a:t>9</a:t>
            </a:fld>
            <a:endParaRPr lang="de-DE">
              <a:cs typeface="FAUSans Office" panose="020B0504010101010104" pitchFamily="34" charset="77"/>
            </a:endParaRPr>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4654748" y="1631156"/>
            <a:ext cx="4102299" cy="4569619"/>
          </a:xfrm>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 At vero eos et accusam et justo duo dolores et</a:t>
            </a:r>
            <a:br>
              <a:rPr lang="de-DE" dirty="0">
                <a:cs typeface="FAUSans Office" panose="020B0504010101010104" pitchFamily="34" charset="77"/>
              </a:rPr>
            </a:br>
            <a:r>
              <a:rPr lang="de-DE" dirty="0">
                <a:cs typeface="FAUSans Office" panose="020B0504010101010104" pitchFamily="34" charset="77"/>
              </a:rPr>
              <a:t>ea rebum. Stet clita kasd gubergren, no sea takimata sanctus.</a:t>
            </a:r>
          </a:p>
          <a:p>
            <a:pPr lvl="1"/>
            <a:r>
              <a:rPr lang="de-DE" dirty="0">
                <a:cs typeface="FAUSans Office" panose="020B0504010101010104" pitchFamily="34" charset="77"/>
              </a:rPr>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cs typeface="FAUSans Office" panose="020B0504010101010104" pitchFamily="34" charset="77"/>
              </a:rPr>
              <a:t>Bild- Textfolie</a:t>
            </a:r>
          </a:p>
        </p:txBody>
      </p:sp>
      <p:sp>
        <p:nvSpPr>
          <p:cNvPr id="17" name="Bildplatzhalter 16">
            <a:extLst>
              <a:ext uri="{FF2B5EF4-FFF2-40B4-BE49-F238E27FC236}">
                <a16:creationId xmlns:a16="http://schemas.microsoft.com/office/drawing/2014/main" id="{9DB389EA-02A7-42C2-B265-33DDE418A823}"/>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3266969262"/>
      </p:ext>
    </p:extLst>
  </p:cSld>
  <p:clrMapOvr>
    <a:masterClrMapping/>
  </p:clrMapOvr>
</p:sld>
</file>

<file path=ppt/theme/theme1.xml><?xml version="1.0" encoding="utf-8"?>
<a:theme xmlns:a="http://schemas.openxmlformats.org/drawingml/2006/main" name="FAU Erlangen-Nürnberg">
  <a:themeElements>
    <a:clrScheme name="FAU - Grün">
      <a:dk1>
        <a:sysClr val="windowText" lastClr="000000"/>
      </a:dk1>
      <a:lt1>
        <a:srgbClr val="FFFFFF"/>
      </a:lt1>
      <a:dk2>
        <a:srgbClr val="7BB725"/>
      </a:dk2>
      <a:lt2>
        <a:srgbClr val="FFFFFF"/>
      </a:lt2>
      <a:accent1>
        <a:srgbClr val="7F7F7F"/>
      </a:accent1>
      <a:accent2>
        <a:srgbClr val="14462D"/>
      </a:accent2>
      <a:accent3>
        <a:srgbClr val="266141"/>
      </a:accent3>
      <a:accent4>
        <a:srgbClr val="7BB725"/>
      </a:accent4>
      <a:accent5>
        <a:srgbClr val="B0CCBF"/>
      </a:accent5>
      <a:accent6>
        <a:srgbClr val="C7C7C7"/>
      </a:accent6>
      <a:hlink>
        <a:srgbClr val="266141"/>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customXml/itemProps2.xml><?xml version="1.0" encoding="utf-8"?>
<ds:datastoreItem xmlns:ds="http://schemas.openxmlformats.org/officeDocument/2006/customXml" ds:itemID="{E457329C-FB5F-4A4D-B331-82D30E9A7432}">
  <ds:schemaRefs>
    <ds:schemaRef ds:uri="http://schemas.microsoft.com/sharepoint/v3/contenttype/forms"/>
  </ds:schemaRefs>
</ds:datastoreItem>
</file>

<file path=customXml/itemProps3.xml><?xml version="1.0" encoding="utf-8"?>
<ds:datastoreItem xmlns:ds="http://schemas.openxmlformats.org/officeDocument/2006/customXml" ds:itemID="{D18C38A3-5720-4CEA-A389-172E21D9D0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9e197-d112-4abb-aa0c-4ed035d690a3"/>
    <ds:schemaRef ds:uri="5d4c14f1-5e26-4315-944b-e10ebb29e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1551</Words>
  <Application>Microsoft Macintosh PowerPoint</Application>
  <PresentationFormat>Bildschirmpräsentation (4:3)</PresentationFormat>
  <Paragraphs>343</Paragraphs>
  <Slides>26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Arial</vt:lpstr>
      <vt:lpstr>Calibri</vt:lpstr>
      <vt:lpstr>FAUSans Office</vt:lpstr>
      <vt:lpstr>Symbol</vt:lpstr>
      <vt:lpstr>FAU Erlangen-Nürnberg</vt:lpstr>
      <vt:lpstr>Willkommen</vt:lpstr>
      <vt:lpstr>Agenda</vt:lpstr>
      <vt:lpstr>Agenda</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vt:lpstr>
      <vt:lpstr>Bildfolie | dreispaltig</vt:lpstr>
      <vt:lpstr>Inhaltsfolie | Säulendiagramm</vt:lpstr>
      <vt:lpstr>Inhaltsfolie mit Text | Säulendiagramm</vt:lpstr>
      <vt:lpstr>Inhaltsfolie | Torten- &amp; Ringdiagramm</vt:lpstr>
      <vt:lpstr>Inhaltsfolie mit Text | Tortendiagramm</vt:lpstr>
      <vt:lpstr>Inhaltsfolie mit Text | Ringdiagramm</vt:lpstr>
      <vt:lpstr>Inhaltsfolie | Tabellenbeispiel</vt:lpstr>
      <vt:lpstr>Inhaltsfolie mit Text | Tabellenbeispiel</vt:lpstr>
      <vt:lpstr>Folie zur freien Gestaltung | Blau</vt:lpstr>
      <vt:lpstr>Folie zur freien Gestaltung | Zeitstrahl</vt:lpstr>
      <vt:lpstr>Folie zur freien Gestaltung | Weiß</vt:lpstr>
      <vt:lpstr>Folie zur freien Gestaltung | Zeitstrahl</vt:lpstr>
      <vt:lpstr>Zitatfolie</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Microsoft Office User</cp:lastModifiedBy>
  <cp:revision>121</cp:revision>
  <dcterms:created xsi:type="dcterms:W3CDTF">2021-11-18T07:49:57Z</dcterms:created>
  <dcterms:modified xsi:type="dcterms:W3CDTF">2022-07-13T15:15:26Z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