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1"/>
  </p:notesMasterIdLst>
  <p:handoutMasterIdLst>
    <p:handoutMasterId r:id="rId32"/>
  </p:handoutMasterIdLst>
  <p:sldIdLst>
    <p:sldId id="28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09728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266141"/>
    <a:srgbClr val="7BB725"/>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0" autoAdjust="0"/>
    <p:restoredTop sz="94163" autoAdjust="0"/>
  </p:normalViewPr>
  <p:slideViewPr>
    <p:cSldViewPr snapToGrid="0" showGuides="1">
      <p:cViewPr varScale="1">
        <p:scale>
          <a:sx n="157" d="100"/>
          <a:sy n="157" d="100"/>
        </p:scale>
        <p:origin x="824" y="168"/>
      </p:cViewPr>
      <p:guideLst/>
    </p:cSldViewPr>
  </p:slideViewPr>
  <p:outlineViewPr>
    <p:cViewPr>
      <p:scale>
        <a:sx n="33" d="100"/>
        <a:sy n="33" d="100"/>
      </p:scale>
      <p:origin x="0" y="-27840"/>
    </p:cViewPr>
  </p:outlineViewPr>
  <p:notesTextViewPr>
    <p:cViewPr>
      <p:scale>
        <a:sx n="3" d="2"/>
        <a:sy n="3" d="2"/>
      </p:scale>
      <p:origin x="0" y="0"/>
    </p:cViewPr>
  </p:notesTextViewPr>
  <p:sorterViewPr>
    <p:cViewPr>
      <p:scale>
        <a:sx n="33" d="100"/>
        <a:sy n="33"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E4BA-4205-B2A4-C4073A8A301C}"/>
            </c:ext>
          </c:extLst>
        </c:ser>
        <c:ser>
          <c:idx val="1"/>
          <c:order val="1"/>
          <c:tx>
            <c:strRef>
              <c:f>Tabelle1!$C$1</c:f>
              <c:strCache>
                <c:ptCount val="1"/>
                <c:pt idx="0">
                  <c:v>#14462D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E4BA-4205-B2A4-C4073A8A301C}"/>
            </c:ext>
          </c:extLst>
        </c:ser>
        <c:ser>
          <c:idx val="2"/>
          <c:order val="2"/>
          <c:tx>
            <c:strRef>
              <c:f>Tabelle1!$D$1</c:f>
              <c:strCache>
                <c:ptCount val="1"/>
                <c:pt idx="0">
                  <c:v>#266141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E4BA-4205-B2A4-C4073A8A301C}"/>
            </c:ext>
          </c:extLst>
        </c:ser>
        <c:ser>
          <c:idx val="3"/>
          <c:order val="3"/>
          <c:tx>
            <c:strRef>
              <c:f>Tabelle1!$E$1</c:f>
              <c:strCache>
                <c:ptCount val="1"/>
                <c:pt idx="0">
                  <c:v>#7BB725</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E4BA-4205-B2A4-C4073A8A301C}"/>
            </c:ext>
          </c:extLst>
        </c:ser>
        <c:ser>
          <c:idx val="4"/>
          <c:order val="4"/>
          <c:tx>
            <c:strRef>
              <c:f>Tabelle1!$F$1</c:f>
              <c:strCache>
                <c:ptCount val="1"/>
                <c:pt idx="0">
                  <c:v>#B0CCBF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E4BA-4205-B2A4-C4073A8A301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E4BA-4205-B2A4-C4073A8A301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3A9B-4CA5-9273-7A46E5FECF4D}"/>
              </c:ext>
            </c:extLst>
          </c:dPt>
          <c:dPt>
            <c:idx val="1"/>
            <c:bubble3D val="0"/>
            <c:spPr>
              <a:solidFill>
                <a:schemeClr val="accent2"/>
              </a:solidFill>
              <a:ln w="12700">
                <a:noFill/>
              </a:ln>
              <a:effectLst/>
            </c:spPr>
            <c:extLst>
              <c:ext xmlns:c16="http://schemas.microsoft.com/office/drawing/2014/chart" uri="{C3380CC4-5D6E-409C-BE32-E72D297353CC}">
                <c16:uniqueId val="{00000003-3A9B-4CA5-9273-7A46E5FECF4D}"/>
              </c:ext>
            </c:extLst>
          </c:dPt>
          <c:dPt>
            <c:idx val="2"/>
            <c:bubble3D val="0"/>
            <c:spPr>
              <a:solidFill>
                <a:schemeClr val="accent3"/>
              </a:solidFill>
              <a:ln w="12700">
                <a:noFill/>
              </a:ln>
              <a:effectLst/>
            </c:spPr>
            <c:extLst>
              <c:ext xmlns:c16="http://schemas.microsoft.com/office/drawing/2014/chart" uri="{C3380CC4-5D6E-409C-BE32-E72D297353CC}">
                <c16:uniqueId val="{00000005-3A9B-4CA5-9273-7A46E5FECF4D}"/>
              </c:ext>
            </c:extLst>
          </c:dPt>
          <c:dPt>
            <c:idx val="3"/>
            <c:bubble3D val="0"/>
            <c:spPr>
              <a:solidFill>
                <a:schemeClr val="accent4"/>
              </a:solidFill>
              <a:ln w="12700">
                <a:noFill/>
              </a:ln>
              <a:effectLst/>
            </c:spPr>
            <c:extLst>
              <c:ext xmlns:c16="http://schemas.microsoft.com/office/drawing/2014/chart" uri="{C3380CC4-5D6E-409C-BE32-E72D297353CC}">
                <c16:uniqueId val="{00000007-3A9B-4CA5-9273-7A46E5FECF4D}"/>
              </c:ext>
            </c:extLst>
          </c:dPt>
          <c:dPt>
            <c:idx val="4"/>
            <c:bubble3D val="0"/>
            <c:spPr>
              <a:solidFill>
                <a:schemeClr val="accent5"/>
              </a:solidFill>
              <a:ln w="12700">
                <a:noFill/>
              </a:ln>
              <a:effectLst/>
            </c:spPr>
            <c:extLst>
              <c:ext xmlns:c16="http://schemas.microsoft.com/office/drawing/2014/chart" uri="{C3380CC4-5D6E-409C-BE32-E72D297353CC}">
                <c16:uniqueId val="{00000009-3A9B-4CA5-9273-7A46E5FECF4D}"/>
              </c:ext>
            </c:extLst>
          </c:dPt>
          <c:dPt>
            <c:idx val="5"/>
            <c:bubble3D val="0"/>
            <c:spPr>
              <a:solidFill>
                <a:schemeClr val="accent6"/>
              </a:solidFill>
              <a:ln w="12700">
                <a:noFill/>
              </a:ln>
              <a:effectLst/>
            </c:spPr>
            <c:extLst>
              <c:ext xmlns:c16="http://schemas.microsoft.com/office/drawing/2014/chart" uri="{C3380CC4-5D6E-409C-BE32-E72D297353CC}">
                <c16:uniqueId val="{0000000B-3A9B-4CA5-9273-7A46E5FECF4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3A9B-4CA5-9273-7A46E5FECF4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5F86-46C1-87E8-5513CC651B30}"/>
              </c:ext>
            </c:extLst>
          </c:dPt>
          <c:dPt>
            <c:idx val="1"/>
            <c:bubble3D val="0"/>
            <c:spPr>
              <a:solidFill>
                <a:schemeClr val="accent2"/>
              </a:solidFill>
              <a:ln w="12700">
                <a:noFill/>
              </a:ln>
              <a:effectLst/>
            </c:spPr>
            <c:extLst>
              <c:ext xmlns:c16="http://schemas.microsoft.com/office/drawing/2014/chart" uri="{C3380CC4-5D6E-409C-BE32-E72D297353CC}">
                <c16:uniqueId val="{00000003-5F86-46C1-87E8-5513CC651B30}"/>
              </c:ext>
            </c:extLst>
          </c:dPt>
          <c:dPt>
            <c:idx val="2"/>
            <c:bubble3D val="0"/>
            <c:spPr>
              <a:solidFill>
                <a:schemeClr val="accent3"/>
              </a:solidFill>
              <a:ln w="12700">
                <a:noFill/>
              </a:ln>
              <a:effectLst/>
            </c:spPr>
            <c:extLst>
              <c:ext xmlns:c16="http://schemas.microsoft.com/office/drawing/2014/chart" uri="{C3380CC4-5D6E-409C-BE32-E72D297353CC}">
                <c16:uniqueId val="{00000005-5F86-46C1-87E8-5513CC651B30}"/>
              </c:ext>
            </c:extLst>
          </c:dPt>
          <c:dPt>
            <c:idx val="3"/>
            <c:bubble3D val="0"/>
            <c:spPr>
              <a:solidFill>
                <a:schemeClr val="accent4"/>
              </a:solidFill>
              <a:ln w="12700">
                <a:noFill/>
              </a:ln>
              <a:effectLst/>
            </c:spPr>
            <c:extLst>
              <c:ext xmlns:c16="http://schemas.microsoft.com/office/drawing/2014/chart" uri="{C3380CC4-5D6E-409C-BE32-E72D297353CC}">
                <c16:uniqueId val="{00000007-5F86-46C1-87E8-5513CC651B30}"/>
              </c:ext>
            </c:extLst>
          </c:dPt>
          <c:dPt>
            <c:idx val="4"/>
            <c:bubble3D val="0"/>
            <c:spPr>
              <a:solidFill>
                <a:schemeClr val="accent5"/>
              </a:solidFill>
              <a:ln w="12700">
                <a:noFill/>
              </a:ln>
              <a:effectLst/>
            </c:spPr>
            <c:extLst>
              <c:ext xmlns:c16="http://schemas.microsoft.com/office/drawing/2014/chart" uri="{C3380CC4-5D6E-409C-BE32-E72D297353CC}">
                <c16:uniqueId val="{00000009-5F86-46C1-87E8-5513CC651B30}"/>
              </c:ext>
            </c:extLst>
          </c:dPt>
          <c:dPt>
            <c:idx val="5"/>
            <c:bubble3D val="0"/>
            <c:spPr>
              <a:solidFill>
                <a:schemeClr val="accent6"/>
              </a:solidFill>
              <a:ln w="12700">
                <a:noFill/>
              </a:ln>
              <a:effectLst/>
            </c:spPr>
            <c:extLst>
              <c:ext xmlns:c16="http://schemas.microsoft.com/office/drawing/2014/chart" uri="{C3380CC4-5D6E-409C-BE32-E72D297353CC}">
                <c16:uniqueId val="{0000000B-5F86-46C1-87E8-5513CC651B30}"/>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86-46C1-87E8-5513CC651B30}"/>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86-46C1-87E8-5513CC651B30}"/>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86-46C1-87E8-5513CC651B30}"/>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86-46C1-87E8-5513CC651B30}"/>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86-46C1-87E8-5513CC651B30}"/>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86-46C1-87E8-5513CC651B3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#14462D</c:v>
                </c:pt>
                <c:pt idx="2">
                  <c:v>#266141</c:v>
                </c:pt>
                <c:pt idx="3">
                  <c:v>#7BB725</c:v>
                </c:pt>
                <c:pt idx="4">
                  <c:v>#B0CCBF</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5F86-46C1-87E8-5513CC651B30}"/>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7"/>
            <a:ext cx="109728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09728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468148" y="2913732"/>
            <a:ext cx="4979505" cy="111722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466560" y="1196733"/>
            <a:ext cx="10508456" cy="720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51472" y="160149"/>
            <a:ext cx="300038"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110932"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51472" y="1131699"/>
            <a:ext cx="300038"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51472" y="1491959"/>
            <a:ext cx="300038"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51472" y="3292184"/>
            <a:ext cx="300038"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51472" y="6063959"/>
            <a:ext cx="300038"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51472" y="6495759"/>
            <a:ext cx="300038"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110930"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31462" y="-298444"/>
            <a:ext cx="333375" cy="135422"/>
            <a:chOff x="-133350" y="2698385"/>
            <a:chExt cx="333375" cy="150469"/>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698385"/>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155640" y="-298445"/>
            <a:ext cx="333375" cy="135422"/>
            <a:chOff x="-133350" y="2698389"/>
            <a:chExt cx="333375" cy="150469"/>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698389"/>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5572036" y="-397423"/>
            <a:ext cx="135422" cy="333375"/>
            <a:chOff x="6403896" y="-397424"/>
            <a:chExt cx="150469"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8" y="-305972"/>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3197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0280575" y="-298450"/>
            <a:ext cx="333375" cy="135422"/>
            <a:chOff x="-133350" y="2698393"/>
            <a:chExt cx="333375" cy="150469"/>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499" y="2698393"/>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100" name="Freihandform: Form 87">
            <a:extLst>
              <a:ext uri="{FF2B5EF4-FFF2-40B4-BE49-F238E27FC236}">
                <a16:creationId xmlns:a16="http://schemas.microsoft.com/office/drawing/2014/main" id="{95A4B26F-CBD1-3245-94DE-7B0EC3689038}"/>
              </a:ext>
            </a:extLst>
          </p:cNvPr>
          <p:cNvSpPr/>
          <p:nvPr userDrawn="1"/>
        </p:nvSpPr>
        <p:spPr>
          <a:xfrm>
            <a:off x="9113439" y="310439"/>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1" name="Grafik 3">
            <a:extLst>
              <a:ext uri="{FF2B5EF4-FFF2-40B4-BE49-F238E27FC236}">
                <a16:creationId xmlns:a16="http://schemas.microsoft.com/office/drawing/2014/main" id="{A77F4797-6909-F349-9921-7A47E10E4B5D}"/>
              </a:ext>
            </a:extLst>
          </p:cNvPr>
          <p:cNvGrpSpPr/>
          <p:nvPr userDrawn="1"/>
        </p:nvGrpSpPr>
        <p:grpSpPr>
          <a:xfrm>
            <a:off x="476362" y="303424"/>
            <a:ext cx="2623087" cy="328167"/>
            <a:chOff x="2178367" y="2525076"/>
            <a:chExt cx="7773352" cy="972502"/>
          </a:xfrm>
          <a:solidFill>
            <a:schemeClr val="tx1"/>
          </a:solidFill>
        </p:grpSpPr>
        <p:sp>
          <p:nvSpPr>
            <p:cNvPr id="102" name="Freihandform: Form 202">
              <a:extLst>
                <a:ext uri="{FF2B5EF4-FFF2-40B4-BE49-F238E27FC236}">
                  <a16:creationId xmlns:a16="http://schemas.microsoft.com/office/drawing/2014/main" id="{6897AA2F-29CB-4C44-A131-35CE100FEABB}"/>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3" name="Freihandform: Form 203">
              <a:extLst>
                <a:ext uri="{FF2B5EF4-FFF2-40B4-BE49-F238E27FC236}">
                  <a16:creationId xmlns:a16="http://schemas.microsoft.com/office/drawing/2014/main" id="{DCA47D63-AE01-0B4C-9A5E-D4E513B80DF0}"/>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4" name="Freihandform: Form 204">
              <a:extLst>
                <a:ext uri="{FF2B5EF4-FFF2-40B4-BE49-F238E27FC236}">
                  <a16:creationId xmlns:a16="http://schemas.microsoft.com/office/drawing/2014/main" id="{9752426F-BB90-FD4D-8B2C-572E39063EE2}"/>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5" name="Freihandform: Form 205">
              <a:extLst>
                <a:ext uri="{FF2B5EF4-FFF2-40B4-BE49-F238E27FC236}">
                  <a16:creationId xmlns:a16="http://schemas.microsoft.com/office/drawing/2014/main" id="{2995A7C1-6258-C24E-BA20-CF98261B65D2}"/>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6" name="Freihandform: Form 206">
              <a:extLst>
                <a:ext uri="{FF2B5EF4-FFF2-40B4-BE49-F238E27FC236}">
                  <a16:creationId xmlns:a16="http://schemas.microsoft.com/office/drawing/2014/main" id="{9AA9DF06-5977-DD44-AAC3-6CE10F355C0D}"/>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7" name="Freihandform: Form 207">
              <a:extLst>
                <a:ext uri="{FF2B5EF4-FFF2-40B4-BE49-F238E27FC236}">
                  <a16:creationId xmlns:a16="http://schemas.microsoft.com/office/drawing/2014/main" id="{E09BBCF1-7CD5-954C-A22C-C122355B0C53}"/>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8" name="Freihandform: Form 208">
              <a:extLst>
                <a:ext uri="{FF2B5EF4-FFF2-40B4-BE49-F238E27FC236}">
                  <a16:creationId xmlns:a16="http://schemas.microsoft.com/office/drawing/2014/main" id="{5ED99DFC-0CB0-5E43-8A4E-E75E6940BEF0}"/>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9" name="Freihandform: Form 209">
              <a:extLst>
                <a:ext uri="{FF2B5EF4-FFF2-40B4-BE49-F238E27FC236}">
                  <a16:creationId xmlns:a16="http://schemas.microsoft.com/office/drawing/2014/main" id="{4962EB58-65E1-434A-8F8F-94FA5EE3D603}"/>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10" name="Freihandform: Form 210">
              <a:extLst>
                <a:ext uri="{FF2B5EF4-FFF2-40B4-BE49-F238E27FC236}">
                  <a16:creationId xmlns:a16="http://schemas.microsoft.com/office/drawing/2014/main" id="{E4AD66FB-D600-CA4C-B79A-BD7EEA3863C2}"/>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11" name="Freihandform: Form 211">
              <a:extLst>
                <a:ext uri="{FF2B5EF4-FFF2-40B4-BE49-F238E27FC236}">
                  <a16:creationId xmlns:a16="http://schemas.microsoft.com/office/drawing/2014/main" id="{273476C1-C017-E242-8311-9A815BCCFDA0}"/>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2" name="Freihandform: Form 212">
              <a:extLst>
                <a:ext uri="{FF2B5EF4-FFF2-40B4-BE49-F238E27FC236}">
                  <a16:creationId xmlns:a16="http://schemas.microsoft.com/office/drawing/2014/main" id="{2F5F4FE5-0F94-D34E-8000-99CE60677B85}"/>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13" name="Freihandform: Form 213">
              <a:extLst>
                <a:ext uri="{FF2B5EF4-FFF2-40B4-BE49-F238E27FC236}">
                  <a16:creationId xmlns:a16="http://schemas.microsoft.com/office/drawing/2014/main" id="{C56BA8AE-1B79-1141-B652-486951074BB6}"/>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14" name="Freihandform: Form 214">
              <a:extLst>
                <a:ext uri="{FF2B5EF4-FFF2-40B4-BE49-F238E27FC236}">
                  <a16:creationId xmlns:a16="http://schemas.microsoft.com/office/drawing/2014/main" id="{0827836C-8AC5-8442-ADB1-4C94891FA5B4}"/>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15" name="Freihandform: Form 215">
              <a:extLst>
                <a:ext uri="{FF2B5EF4-FFF2-40B4-BE49-F238E27FC236}">
                  <a16:creationId xmlns:a16="http://schemas.microsoft.com/office/drawing/2014/main" id="{CB94087F-31BF-9F41-B9BF-36677BA81150}"/>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16" name="Freihandform: Form 216">
              <a:extLst>
                <a:ext uri="{FF2B5EF4-FFF2-40B4-BE49-F238E27FC236}">
                  <a16:creationId xmlns:a16="http://schemas.microsoft.com/office/drawing/2014/main" id="{A12AF9F7-7669-FC48-A7AC-E5751F059AAF}"/>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17" name="Freihandform: Form 217">
              <a:extLst>
                <a:ext uri="{FF2B5EF4-FFF2-40B4-BE49-F238E27FC236}">
                  <a16:creationId xmlns:a16="http://schemas.microsoft.com/office/drawing/2014/main" id="{C64A9290-267C-9E48-91D3-9A0518E5EA17}"/>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18" name="Freihandform: Form 218">
              <a:extLst>
                <a:ext uri="{FF2B5EF4-FFF2-40B4-BE49-F238E27FC236}">
                  <a16:creationId xmlns:a16="http://schemas.microsoft.com/office/drawing/2014/main" id="{98BD6A23-41E3-1F47-95A7-FB4F921EB4A4}"/>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19" name="Freihandform: Form 219">
              <a:extLst>
                <a:ext uri="{FF2B5EF4-FFF2-40B4-BE49-F238E27FC236}">
                  <a16:creationId xmlns:a16="http://schemas.microsoft.com/office/drawing/2014/main" id="{F99945A5-8E7A-6447-94D7-D211A1B68D39}"/>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20" name="Freihandform: Form 220">
              <a:extLst>
                <a:ext uri="{FF2B5EF4-FFF2-40B4-BE49-F238E27FC236}">
                  <a16:creationId xmlns:a16="http://schemas.microsoft.com/office/drawing/2014/main" id="{B7148005-EE4F-DF4E-A068-897AF44B9088}"/>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21" name="Freihandform: Form 221">
              <a:extLst>
                <a:ext uri="{FF2B5EF4-FFF2-40B4-BE49-F238E27FC236}">
                  <a16:creationId xmlns:a16="http://schemas.microsoft.com/office/drawing/2014/main" id="{EA3F0113-D05A-A64E-8873-4FB85F6AFEB8}"/>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22" name="Freihandform: Form 222">
              <a:extLst>
                <a:ext uri="{FF2B5EF4-FFF2-40B4-BE49-F238E27FC236}">
                  <a16:creationId xmlns:a16="http://schemas.microsoft.com/office/drawing/2014/main" id="{BC401C6B-AF27-B244-AF3E-0DD18050BD9D}"/>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23" name="Freihandform: Form 223">
              <a:extLst>
                <a:ext uri="{FF2B5EF4-FFF2-40B4-BE49-F238E27FC236}">
                  <a16:creationId xmlns:a16="http://schemas.microsoft.com/office/drawing/2014/main" id="{6D399C0F-5A71-804D-9708-F077AA95B4B0}"/>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24" name="Freihandform: Form 224">
              <a:extLst>
                <a:ext uri="{FF2B5EF4-FFF2-40B4-BE49-F238E27FC236}">
                  <a16:creationId xmlns:a16="http://schemas.microsoft.com/office/drawing/2014/main" id="{8F54AC6B-8D04-3949-9172-67C104B8B0FA}"/>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25" name="Freihandform: Form 225">
              <a:extLst>
                <a:ext uri="{FF2B5EF4-FFF2-40B4-BE49-F238E27FC236}">
                  <a16:creationId xmlns:a16="http://schemas.microsoft.com/office/drawing/2014/main" id="{F60876BF-EE07-A546-A0CB-37CBD0E4D6BA}"/>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26" name="Freihandform: Form 226">
              <a:extLst>
                <a:ext uri="{FF2B5EF4-FFF2-40B4-BE49-F238E27FC236}">
                  <a16:creationId xmlns:a16="http://schemas.microsoft.com/office/drawing/2014/main" id="{C7644BE4-9E2E-3144-8DB3-505433934B08}"/>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27" name="Freihandform: Form 227">
              <a:extLst>
                <a:ext uri="{FF2B5EF4-FFF2-40B4-BE49-F238E27FC236}">
                  <a16:creationId xmlns:a16="http://schemas.microsoft.com/office/drawing/2014/main" id="{46538AF3-9F2A-3C4D-B554-1F8F36C46853}"/>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28" name="Freihandform: Form 228">
              <a:extLst>
                <a:ext uri="{FF2B5EF4-FFF2-40B4-BE49-F238E27FC236}">
                  <a16:creationId xmlns:a16="http://schemas.microsoft.com/office/drawing/2014/main" id="{7AB8E16D-6BF3-974C-82AB-8986816C7306}"/>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29" name="Freihandform: Form 229">
              <a:extLst>
                <a:ext uri="{FF2B5EF4-FFF2-40B4-BE49-F238E27FC236}">
                  <a16:creationId xmlns:a16="http://schemas.microsoft.com/office/drawing/2014/main" id="{A3B6FAAB-952D-FA4B-8CB9-8F7EBDD399D2}"/>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30" name="Freihandform: Form 230">
              <a:extLst>
                <a:ext uri="{FF2B5EF4-FFF2-40B4-BE49-F238E27FC236}">
                  <a16:creationId xmlns:a16="http://schemas.microsoft.com/office/drawing/2014/main" id="{0B77DA76-3E68-3249-8EFB-027F32127311}"/>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31" name="Freihandform: Form 231">
              <a:extLst>
                <a:ext uri="{FF2B5EF4-FFF2-40B4-BE49-F238E27FC236}">
                  <a16:creationId xmlns:a16="http://schemas.microsoft.com/office/drawing/2014/main" id="{F8E4D593-0D65-B643-9C72-CC49CCD6B43C}"/>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32" name="Freihandform: Form 232">
              <a:extLst>
                <a:ext uri="{FF2B5EF4-FFF2-40B4-BE49-F238E27FC236}">
                  <a16:creationId xmlns:a16="http://schemas.microsoft.com/office/drawing/2014/main" id="{3E9B5D18-DDAA-5247-8E84-D6C637E97987}"/>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33" name="Freihandform: Form 233">
              <a:extLst>
                <a:ext uri="{FF2B5EF4-FFF2-40B4-BE49-F238E27FC236}">
                  <a16:creationId xmlns:a16="http://schemas.microsoft.com/office/drawing/2014/main" id="{0DE54F27-EF41-0C46-97AA-34662DB68004}"/>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34" name="Freihandform: Form 234">
              <a:extLst>
                <a:ext uri="{FF2B5EF4-FFF2-40B4-BE49-F238E27FC236}">
                  <a16:creationId xmlns:a16="http://schemas.microsoft.com/office/drawing/2014/main" id="{D954EC08-A1DC-9C40-928E-6A4A64137E23}"/>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35" name="Freihandform: Form 235">
              <a:extLst>
                <a:ext uri="{FF2B5EF4-FFF2-40B4-BE49-F238E27FC236}">
                  <a16:creationId xmlns:a16="http://schemas.microsoft.com/office/drawing/2014/main" id="{A867C8BB-C2DF-BA41-8644-4F26258451FD}"/>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36" name="Freihandform: Form 236">
              <a:extLst>
                <a:ext uri="{FF2B5EF4-FFF2-40B4-BE49-F238E27FC236}">
                  <a16:creationId xmlns:a16="http://schemas.microsoft.com/office/drawing/2014/main" id="{9327FC3B-6AE9-CD4E-A869-2CBC07898B22}"/>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37" name="Freihandform: Form 237">
              <a:extLst>
                <a:ext uri="{FF2B5EF4-FFF2-40B4-BE49-F238E27FC236}">
                  <a16:creationId xmlns:a16="http://schemas.microsoft.com/office/drawing/2014/main" id="{80E734A9-1F17-1C47-BFD4-611BD03E4B70}"/>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38" name="Freihandform: Form 238">
              <a:extLst>
                <a:ext uri="{FF2B5EF4-FFF2-40B4-BE49-F238E27FC236}">
                  <a16:creationId xmlns:a16="http://schemas.microsoft.com/office/drawing/2014/main" id="{EF9D6257-E1AE-7244-95F3-C62073BB06A9}"/>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39" name="Freihandform: Form 239">
              <a:extLst>
                <a:ext uri="{FF2B5EF4-FFF2-40B4-BE49-F238E27FC236}">
                  <a16:creationId xmlns:a16="http://schemas.microsoft.com/office/drawing/2014/main" id="{7E4F235C-358D-5940-A6B3-A054347A2803}"/>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40" name="Freihandform: Form 240">
              <a:extLst>
                <a:ext uri="{FF2B5EF4-FFF2-40B4-BE49-F238E27FC236}">
                  <a16:creationId xmlns:a16="http://schemas.microsoft.com/office/drawing/2014/main" id="{04CD4A08-1D55-454D-890E-C970EEC2F108}"/>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41" name="Freihandform: Form 241">
              <a:extLst>
                <a:ext uri="{FF2B5EF4-FFF2-40B4-BE49-F238E27FC236}">
                  <a16:creationId xmlns:a16="http://schemas.microsoft.com/office/drawing/2014/main" id="{0E142417-4E74-3445-82C0-D62383360DA8}"/>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42" name="Freihandform: Form 242">
              <a:extLst>
                <a:ext uri="{FF2B5EF4-FFF2-40B4-BE49-F238E27FC236}">
                  <a16:creationId xmlns:a16="http://schemas.microsoft.com/office/drawing/2014/main" id="{AEC1E4EE-CE72-824E-A1CC-4B8A7DF24B41}"/>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43" name="Freihandform: Form 243">
              <a:extLst>
                <a:ext uri="{FF2B5EF4-FFF2-40B4-BE49-F238E27FC236}">
                  <a16:creationId xmlns:a16="http://schemas.microsoft.com/office/drawing/2014/main" id="{2C1F43F4-419F-AD4B-9F8C-FDF184AE04BA}"/>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44" name="Freihandform: Form 244">
              <a:extLst>
                <a:ext uri="{FF2B5EF4-FFF2-40B4-BE49-F238E27FC236}">
                  <a16:creationId xmlns:a16="http://schemas.microsoft.com/office/drawing/2014/main" id="{42D6C835-740F-8C4A-A792-DE037788C973}"/>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45" name="Freihandform: Form 245">
              <a:extLst>
                <a:ext uri="{FF2B5EF4-FFF2-40B4-BE49-F238E27FC236}">
                  <a16:creationId xmlns:a16="http://schemas.microsoft.com/office/drawing/2014/main" id="{1FC1372C-AB2A-A943-B23A-2B8D3F0F09A1}"/>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46" name="Freihandform: Form 246">
              <a:extLst>
                <a:ext uri="{FF2B5EF4-FFF2-40B4-BE49-F238E27FC236}">
                  <a16:creationId xmlns:a16="http://schemas.microsoft.com/office/drawing/2014/main" id="{7E0BB866-DDF0-5845-B4C0-A8F245E3C165}"/>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47" name="Freihandform: Form 247">
              <a:extLst>
                <a:ext uri="{FF2B5EF4-FFF2-40B4-BE49-F238E27FC236}">
                  <a16:creationId xmlns:a16="http://schemas.microsoft.com/office/drawing/2014/main" id="{E2AF43F2-0B3C-1B45-85ED-CCE392DD85B0}"/>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48" name="Freihandform: Form 248">
              <a:extLst>
                <a:ext uri="{FF2B5EF4-FFF2-40B4-BE49-F238E27FC236}">
                  <a16:creationId xmlns:a16="http://schemas.microsoft.com/office/drawing/2014/main" id="{83AF0F74-4EC1-264A-9E0B-10CA9085BDC4}"/>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149" name="Freihandform: Form 249">
              <a:extLst>
                <a:ext uri="{FF2B5EF4-FFF2-40B4-BE49-F238E27FC236}">
                  <a16:creationId xmlns:a16="http://schemas.microsoft.com/office/drawing/2014/main" id="{AA364A11-9622-A14F-9232-51CFC76D86A6}"/>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150" name="Freihandform: Form 250">
              <a:extLst>
                <a:ext uri="{FF2B5EF4-FFF2-40B4-BE49-F238E27FC236}">
                  <a16:creationId xmlns:a16="http://schemas.microsoft.com/office/drawing/2014/main" id="{F900BC2E-CA4C-6343-800D-457EC247C1F1}"/>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51" name="Freihandform: Form 251">
              <a:extLst>
                <a:ext uri="{FF2B5EF4-FFF2-40B4-BE49-F238E27FC236}">
                  <a16:creationId xmlns:a16="http://schemas.microsoft.com/office/drawing/2014/main" id="{69DA617F-2EB0-1849-97FC-42F164A63296}"/>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5" name="Freihandform: Form 252">
              <a:extLst>
                <a:ext uri="{FF2B5EF4-FFF2-40B4-BE49-F238E27FC236}">
                  <a16:creationId xmlns:a16="http://schemas.microsoft.com/office/drawing/2014/main" id="{814199DC-EAC3-0A45-A865-508ECBD317B7}"/>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6" name="Freihandform: Form 253">
              <a:extLst>
                <a:ext uri="{FF2B5EF4-FFF2-40B4-BE49-F238E27FC236}">
                  <a16:creationId xmlns:a16="http://schemas.microsoft.com/office/drawing/2014/main" id="{7F25EEF8-A6D5-8246-942A-490D85C0C942}"/>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17" name="Freihandform: Form 254">
              <a:extLst>
                <a:ext uri="{FF2B5EF4-FFF2-40B4-BE49-F238E27FC236}">
                  <a16:creationId xmlns:a16="http://schemas.microsoft.com/office/drawing/2014/main" id="{228A643A-003B-4A49-A2B3-1A970459EB4D}"/>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8" name="Freihandform: Form 255">
              <a:extLst>
                <a:ext uri="{FF2B5EF4-FFF2-40B4-BE49-F238E27FC236}">
                  <a16:creationId xmlns:a16="http://schemas.microsoft.com/office/drawing/2014/main" id="{16A5D8B8-47AE-1442-BAC1-AADBB74082F3}"/>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19" name="Freihandform: Form 256">
              <a:extLst>
                <a:ext uri="{FF2B5EF4-FFF2-40B4-BE49-F238E27FC236}">
                  <a16:creationId xmlns:a16="http://schemas.microsoft.com/office/drawing/2014/main" id="{B44118CB-4023-2C4E-AF0B-1296CD50B588}"/>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20" name="Freihandform: Form 257">
              <a:extLst>
                <a:ext uri="{FF2B5EF4-FFF2-40B4-BE49-F238E27FC236}">
                  <a16:creationId xmlns:a16="http://schemas.microsoft.com/office/drawing/2014/main" id="{D11E56D2-0FB2-1442-98DF-C6BF18DE7C52}"/>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21" name="Freihandform: Form 258">
              <a:extLst>
                <a:ext uri="{FF2B5EF4-FFF2-40B4-BE49-F238E27FC236}">
                  <a16:creationId xmlns:a16="http://schemas.microsoft.com/office/drawing/2014/main" id="{FD127017-65D0-614C-A412-57690A11CA61}"/>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22" name="Freihandform: Form 259">
              <a:extLst>
                <a:ext uri="{FF2B5EF4-FFF2-40B4-BE49-F238E27FC236}">
                  <a16:creationId xmlns:a16="http://schemas.microsoft.com/office/drawing/2014/main" id="{0F25895A-9DE8-2A4D-8A21-F9902B64C2BA}"/>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23" name="Freihandform: Form 260">
              <a:extLst>
                <a:ext uri="{FF2B5EF4-FFF2-40B4-BE49-F238E27FC236}">
                  <a16:creationId xmlns:a16="http://schemas.microsoft.com/office/drawing/2014/main" id="{68BE7F8C-4473-1E4A-B3AC-1C12371D3B97}"/>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24" name="Freihandform: Form 261">
              <a:extLst>
                <a:ext uri="{FF2B5EF4-FFF2-40B4-BE49-F238E27FC236}">
                  <a16:creationId xmlns:a16="http://schemas.microsoft.com/office/drawing/2014/main" id="{C9FF16F4-673E-434D-B953-0946897EF7DC}"/>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25" name="Freihandform: Form 262">
              <a:extLst>
                <a:ext uri="{FF2B5EF4-FFF2-40B4-BE49-F238E27FC236}">
                  <a16:creationId xmlns:a16="http://schemas.microsoft.com/office/drawing/2014/main" id="{2189FA0D-D865-094F-9981-180B2E01931B}"/>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3425794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09728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466487" y="3431381"/>
            <a:ext cx="321408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51472" y="160149"/>
            <a:ext cx="300038"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110932"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51472" y="1131699"/>
            <a:ext cx="300038"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51472" y="1491959"/>
            <a:ext cx="300038"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51472" y="3292184"/>
            <a:ext cx="300038"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51472" y="6063959"/>
            <a:ext cx="300038"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51472" y="6495759"/>
            <a:ext cx="300038"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110930"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31462" y="-298444"/>
            <a:ext cx="333375" cy="135422"/>
            <a:chOff x="-133350" y="2698385"/>
            <a:chExt cx="333375" cy="150469"/>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698385"/>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155640" y="-298445"/>
            <a:ext cx="333375" cy="135422"/>
            <a:chOff x="-133350" y="2698389"/>
            <a:chExt cx="333375" cy="150469"/>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698389"/>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5572036" y="-397423"/>
            <a:ext cx="135422" cy="333375"/>
            <a:chOff x="6403896" y="-397424"/>
            <a:chExt cx="150469"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8" y="-305972"/>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3197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0280575" y="-298450"/>
            <a:ext cx="333375" cy="135422"/>
            <a:chOff x="-133350" y="2698393"/>
            <a:chExt cx="333375" cy="150469"/>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499" y="2698393"/>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9306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0CF7457-C8AB-4044-B935-CD3DF3246568}"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466486" y="1631156"/>
            <a:ext cx="10041971"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466486" y="5690271"/>
            <a:ext cx="10041971"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711068D0-85DC-484A-8BF9-5725F4DBB275}"/>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88524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9981F1-A701-4B80-A32E-B610E9E63C0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0304875" y="6634668"/>
            <a:ext cx="203582"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466485" y="1631156"/>
            <a:ext cx="492275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466485" y="5690271"/>
            <a:ext cx="4922759"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5585698" y="1631156"/>
            <a:ext cx="492275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5585698" y="5690271"/>
            <a:ext cx="4922759"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039FC616-E693-41C1-BD19-698B28514401}"/>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40050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B583C28-30E4-4A43-BE3F-F394179AD869}"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0304875" y="6634668"/>
            <a:ext cx="203582"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466485" y="1631156"/>
            <a:ext cx="3212782"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466485" y="5690271"/>
            <a:ext cx="321278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7295675" y="1631156"/>
            <a:ext cx="3212782"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7295675" y="5690271"/>
            <a:ext cx="321278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881080" y="1631156"/>
            <a:ext cx="3212782"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881080" y="5690271"/>
            <a:ext cx="321278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4DD60A60-C176-4FB0-8C31-9E7D2485123E}"/>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85640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01D27A-84E3-4260-80ED-4B4705F39F8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466486" y="1631156"/>
            <a:ext cx="10039829"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596D627D-C6DC-4A75-911F-5FBF1AB867DD}"/>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2849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DA609FD-4214-4F3A-AE46-EBDE80A3F977}"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0304875" y="6634668"/>
            <a:ext cx="203582"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466487" y="1631156"/>
            <a:ext cx="492276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5585699" y="1631156"/>
            <a:ext cx="4922760" cy="4569619"/>
          </a:xfrm>
        </p:spPr>
        <p:txBody>
          <a:bodyPr/>
          <a:lstStyle/>
          <a:p>
            <a:pPr lvl="0"/>
            <a:r>
              <a:rPr lang="de-DE" dirty="0"/>
              <a:t> </a:t>
            </a:r>
          </a:p>
        </p:txBody>
      </p:sp>
      <p:sp>
        <p:nvSpPr>
          <p:cNvPr id="12" name="Textplatzhalter 9">
            <a:extLst>
              <a:ext uri="{FF2B5EF4-FFF2-40B4-BE49-F238E27FC236}">
                <a16:creationId xmlns:a16="http://schemas.microsoft.com/office/drawing/2014/main" id="{E47B7883-3336-4077-90F0-B93089418A21}"/>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68251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537093A-86DE-4C89-BE82-A64D3AE7403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7294375" y="1631156"/>
            <a:ext cx="321408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466485" y="1631157"/>
            <a:ext cx="6627377"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7DEC5F5-096F-46B9-AD07-8FF78ABF34BE}"/>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876344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Grün">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214A8EF0-C4BB-4FF1-A087-1828A861A7A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465480" y="6538526"/>
            <a:ext cx="10507320" cy="108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466560" y="1196733"/>
            <a:ext cx="10508456" cy="720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p:cNvSpPr>
          <p:nvPr userDrawn="1"/>
        </p:nvSpPr>
        <p:spPr>
          <a:xfrm>
            <a:off x="9428400"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endParaRPr lang="de-DE" sz="180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51472" y="160149"/>
            <a:ext cx="300038"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110932"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51472" y="1131699"/>
            <a:ext cx="300038"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51472" y="1491959"/>
            <a:ext cx="300038"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51472" y="3292184"/>
            <a:ext cx="300038"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51472" y="6063959"/>
            <a:ext cx="300038"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51472" y="6495759"/>
            <a:ext cx="300038"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110930"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31462" y="-298444"/>
            <a:ext cx="333375" cy="135422"/>
            <a:chOff x="-133350" y="2698385"/>
            <a:chExt cx="333375" cy="150469"/>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698385"/>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155640" y="-298445"/>
            <a:ext cx="333375" cy="135422"/>
            <a:chOff x="-133350" y="2698389"/>
            <a:chExt cx="333375" cy="150469"/>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698389"/>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5572036" y="-397423"/>
            <a:ext cx="135422" cy="333375"/>
            <a:chOff x="6403896" y="-397424"/>
            <a:chExt cx="150469"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8" y="-305972"/>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3197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0280575" y="-298450"/>
            <a:ext cx="333375" cy="135422"/>
            <a:chOff x="-133350" y="2698393"/>
            <a:chExt cx="333375" cy="150469"/>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499" y="2698393"/>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362092840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F60FB9A-2C34-4553-8D0B-FB25F8E93665}"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8" name="Textplatzhalter 9">
            <a:extLst>
              <a:ext uri="{FF2B5EF4-FFF2-40B4-BE49-F238E27FC236}">
                <a16:creationId xmlns:a16="http://schemas.microsoft.com/office/drawing/2014/main" id="{3ECE24E6-4A5A-4343-B2C1-436122DA9D14}"/>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583416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CB7E69FA-0A6C-4EF9-A6A0-29B5A0966AE3}"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466486" y="1631156"/>
            <a:ext cx="10041971"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391"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247471" y="2835964"/>
            <a:ext cx="6480000" cy="2160000"/>
          </a:xfrm>
        </p:spPr>
        <p:txBody>
          <a:bodyPr rIns="0" anchor="ctr" anchorCtr="0">
            <a:normAutofit/>
          </a:bodyPr>
          <a:lstStyle>
            <a:lvl1pPr algn="ctr">
              <a:defRPr sz="2000" i="1">
                <a:solidFill>
                  <a:srgbClr val="041E42"/>
                </a:solidFill>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A79F5836-BEF7-4EB3-8486-34259F174529}"/>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35966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1450684-F7F2-47EE-B3E7-EE006132D9D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853256" y="2354713"/>
            <a:ext cx="4535990"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466488" y="2354713"/>
            <a:ext cx="288541" cy="281103"/>
          </a:xfrm>
        </p:spPr>
        <p:txBody>
          <a:bodyPr wrap="none" rIns="0">
            <a:noAutofit/>
          </a:bodyPr>
          <a:lstStyle>
            <a:lvl1pPr>
              <a:defRPr sz="1800" b="1">
                <a:solidFill>
                  <a:schemeClr val="tx2"/>
                </a:solidFill>
                <a:latin typeface="+mj-lt"/>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853256" y="4525378"/>
            <a:ext cx="4535990"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466488" y="4525378"/>
            <a:ext cx="288541" cy="281103"/>
          </a:xfrm>
        </p:spPr>
        <p:txBody>
          <a:bodyPr wrap="none" rIns="0">
            <a:noAutofit/>
          </a:bodyPr>
          <a:lstStyle>
            <a:lvl1pPr>
              <a:defRPr sz="1800" b="1">
                <a:solidFill>
                  <a:schemeClr val="tx2"/>
                </a:solidFill>
                <a:latin typeface="+mj-lt"/>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853256" y="3078268"/>
            <a:ext cx="4535990"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466488" y="3078268"/>
            <a:ext cx="288541" cy="281103"/>
          </a:xfrm>
        </p:spPr>
        <p:txBody>
          <a:bodyPr wrap="none" rIns="0">
            <a:noAutofit/>
          </a:bodyPr>
          <a:lstStyle>
            <a:lvl1pPr>
              <a:defRPr sz="1800" b="1">
                <a:solidFill>
                  <a:schemeClr val="tx2"/>
                </a:solidFill>
                <a:latin typeface="+mj-lt"/>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853256" y="3801823"/>
            <a:ext cx="4535990"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466488" y="3801823"/>
            <a:ext cx="288541" cy="281103"/>
          </a:xfrm>
        </p:spPr>
        <p:txBody>
          <a:bodyPr wrap="none" rIns="0">
            <a:noAutofit/>
          </a:bodyPr>
          <a:lstStyle>
            <a:lvl1pPr>
              <a:defRPr sz="1800" b="1">
                <a:solidFill>
                  <a:schemeClr val="tx2"/>
                </a:solidFill>
                <a:latin typeface="+mj-lt"/>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853256" y="5248932"/>
            <a:ext cx="4535990"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466488" y="5248932"/>
            <a:ext cx="288541" cy="281103"/>
          </a:xfrm>
        </p:spPr>
        <p:txBody>
          <a:bodyPr wrap="none" rIns="0">
            <a:noAutofit/>
          </a:bodyPr>
          <a:lstStyle>
            <a:lvl1pPr>
              <a:defRPr sz="1800" b="1">
                <a:solidFill>
                  <a:schemeClr val="tx2"/>
                </a:solidFill>
                <a:latin typeface="+mj-lt"/>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5972573" y="1632185"/>
            <a:ext cx="4535886"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5585700" y="1632185"/>
            <a:ext cx="288541" cy="281103"/>
          </a:xfrm>
        </p:spPr>
        <p:txBody>
          <a:bodyPr wrap="none" rIns="0">
            <a:noAutofit/>
          </a:bodyPr>
          <a:lstStyle>
            <a:lvl1pPr>
              <a:defRPr sz="1800" b="1">
                <a:solidFill>
                  <a:srgbClr val="7BB725"/>
                </a:solidFill>
                <a:latin typeface="+mj-lt"/>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5972573" y="2355535"/>
            <a:ext cx="4535886"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5585700" y="2355535"/>
            <a:ext cx="288541" cy="281103"/>
          </a:xfrm>
        </p:spPr>
        <p:txBody>
          <a:bodyPr wrap="none" rIns="0">
            <a:noAutofit/>
          </a:bodyPr>
          <a:lstStyle>
            <a:lvl1pPr>
              <a:defRPr sz="1800" b="1">
                <a:solidFill>
                  <a:srgbClr val="7BB725"/>
                </a:solidFill>
                <a:latin typeface="+mj-lt"/>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5972573" y="4525582"/>
            <a:ext cx="4535886"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5585701" y="4525582"/>
            <a:ext cx="277057" cy="281103"/>
          </a:xfrm>
        </p:spPr>
        <p:txBody>
          <a:bodyPr wrap="none" rIns="0">
            <a:noAutofit/>
          </a:bodyPr>
          <a:lstStyle>
            <a:lvl1pPr>
              <a:defRPr sz="1800" b="1">
                <a:solidFill>
                  <a:srgbClr val="7BB725"/>
                </a:solidFill>
                <a:latin typeface="+mj-lt"/>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5972573" y="3078884"/>
            <a:ext cx="4535886"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5585700" y="3078884"/>
            <a:ext cx="288541" cy="281103"/>
          </a:xfrm>
        </p:spPr>
        <p:txBody>
          <a:bodyPr wrap="none" rIns="0">
            <a:noAutofit/>
          </a:bodyPr>
          <a:lstStyle>
            <a:lvl1pPr>
              <a:defRPr sz="1800" b="1">
                <a:solidFill>
                  <a:srgbClr val="7BB725"/>
                </a:solidFill>
                <a:latin typeface="+mj-lt"/>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5972573" y="3802233"/>
            <a:ext cx="4535886"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5585700" y="3802233"/>
            <a:ext cx="288541" cy="281103"/>
          </a:xfrm>
        </p:spPr>
        <p:txBody>
          <a:bodyPr wrap="none" rIns="0">
            <a:noAutofit/>
          </a:bodyPr>
          <a:lstStyle>
            <a:lvl1pPr>
              <a:defRPr sz="1800" b="1">
                <a:solidFill>
                  <a:srgbClr val="7BB725"/>
                </a:solidFill>
                <a:latin typeface="+mj-lt"/>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5972573" y="5248932"/>
            <a:ext cx="4535886"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5585700" y="5248932"/>
            <a:ext cx="288541" cy="281103"/>
          </a:xfrm>
        </p:spPr>
        <p:txBody>
          <a:bodyPr wrap="none" rIns="0">
            <a:noAutofit/>
          </a:bodyPr>
          <a:lstStyle>
            <a:lvl1pPr>
              <a:defRPr sz="1800" b="1">
                <a:solidFill>
                  <a:srgbClr val="7BB725"/>
                </a:solidFill>
                <a:latin typeface="+mj-lt"/>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466486" y="301187"/>
            <a:ext cx="6159947" cy="332399"/>
          </a:xfrm>
        </p:spPr>
        <p:txBody>
          <a:bodyPr/>
          <a:lstStyle>
            <a:lvl1pPr>
              <a:defRPr>
                <a:solidFill>
                  <a:srgbClr val="041E42"/>
                </a:solidFill>
              </a:defRPr>
            </a:lvl1pPr>
          </a:lstStyle>
          <a:p>
            <a:r>
              <a:rPr lang="de-DE" dirty="0"/>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853256" y="1631158"/>
            <a:ext cx="4535990"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466488" y="1631158"/>
            <a:ext cx="288541" cy="281103"/>
          </a:xfrm>
        </p:spPr>
        <p:txBody>
          <a:bodyPr wrap="none" rIns="0">
            <a:noAutofit/>
          </a:bodyPr>
          <a:lstStyle>
            <a:lvl1pPr>
              <a:defRPr sz="1800" b="1">
                <a:solidFill>
                  <a:schemeClr val="tx2"/>
                </a:solidFill>
                <a:latin typeface="+mj-lt"/>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304541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7"/>
            <a:ext cx="10972800" cy="5229225"/>
          </a:xfrm>
          <a:gradFill>
            <a:gsLst>
              <a:gs pos="50000">
                <a:schemeClr val="accent4">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09728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466560" y="1196733"/>
            <a:ext cx="10508456"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466487" y="2616529"/>
            <a:ext cx="10041971" cy="1624945"/>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51472" y="160149"/>
            <a:ext cx="300038"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110932"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51472" y="1131699"/>
            <a:ext cx="300038"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51472" y="1491959"/>
            <a:ext cx="300038"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51472" y="3292184"/>
            <a:ext cx="300038"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51472" y="6063959"/>
            <a:ext cx="300038"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51472" y="6495759"/>
            <a:ext cx="300038"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110930"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31462" y="-298444"/>
            <a:ext cx="333375" cy="135422"/>
            <a:chOff x="-133350" y="2698385"/>
            <a:chExt cx="333375" cy="150469"/>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698385"/>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155640" y="-298445"/>
            <a:ext cx="333375" cy="135422"/>
            <a:chOff x="-133350" y="2698389"/>
            <a:chExt cx="333375" cy="150469"/>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698389"/>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5572036" y="-397423"/>
            <a:ext cx="135422" cy="333375"/>
            <a:chOff x="6403896" y="-397424"/>
            <a:chExt cx="150469"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8" y="-305972"/>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3197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0280575" y="-298450"/>
            <a:ext cx="333375" cy="135422"/>
            <a:chOff x="-133350" y="2698393"/>
            <a:chExt cx="333375" cy="150469"/>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499" y="2698393"/>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100" name="Freihandform: Form 87">
            <a:extLst>
              <a:ext uri="{FF2B5EF4-FFF2-40B4-BE49-F238E27FC236}">
                <a16:creationId xmlns:a16="http://schemas.microsoft.com/office/drawing/2014/main" id="{3AAFCA55-6645-4640-8723-B3BBDE1A1009}"/>
              </a:ext>
            </a:extLst>
          </p:cNvPr>
          <p:cNvSpPr/>
          <p:nvPr userDrawn="1"/>
        </p:nvSpPr>
        <p:spPr>
          <a:xfrm>
            <a:off x="9113439" y="310439"/>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1" name="Grafik 3">
            <a:extLst>
              <a:ext uri="{FF2B5EF4-FFF2-40B4-BE49-F238E27FC236}">
                <a16:creationId xmlns:a16="http://schemas.microsoft.com/office/drawing/2014/main" id="{A8E5CD83-3531-674D-AF22-823F6C7259F0}"/>
              </a:ext>
            </a:extLst>
          </p:cNvPr>
          <p:cNvGrpSpPr/>
          <p:nvPr userDrawn="1"/>
        </p:nvGrpSpPr>
        <p:grpSpPr>
          <a:xfrm>
            <a:off x="476362" y="303424"/>
            <a:ext cx="2623087" cy="328167"/>
            <a:chOff x="2178367" y="2525076"/>
            <a:chExt cx="7773352" cy="972502"/>
          </a:xfrm>
          <a:solidFill>
            <a:schemeClr val="tx1"/>
          </a:solidFill>
        </p:grpSpPr>
        <p:sp>
          <p:nvSpPr>
            <p:cNvPr id="102" name="Freihandform: Form 202">
              <a:extLst>
                <a:ext uri="{FF2B5EF4-FFF2-40B4-BE49-F238E27FC236}">
                  <a16:creationId xmlns:a16="http://schemas.microsoft.com/office/drawing/2014/main" id="{0A09B26E-FE0F-3742-9FDB-79C62DB6F5FC}"/>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3" name="Freihandform: Form 203">
              <a:extLst>
                <a:ext uri="{FF2B5EF4-FFF2-40B4-BE49-F238E27FC236}">
                  <a16:creationId xmlns:a16="http://schemas.microsoft.com/office/drawing/2014/main" id="{26970778-D014-1544-BA45-5DFBAA88D692}"/>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4" name="Freihandform: Form 204">
              <a:extLst>
                <a:ext uri="{FF2B5EF4-FFF2-40B4-BE49-F238E27FC236}">
                  <a16:creationId xmlns:a16="http://schemas.microsoft.com/office/drawing/2014/main" id="{E1C0A2EA-ECD5-3648-83A4-8B6C1BBE9AFC}"/>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5" name="Freihandform: Form 205">
              <a:extLst>
                <a:ext uri="{FF2B5EF4-FFF2-40B4-BE49-F238E27FC236}">
                  <a16:creationId xmlns:a16="http://schemas.microsoft.com/office/drawing/2014/main" id="{2C64053D-4499-0744-9BBA-2AC14DCA2831}"/>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6" name="Freihandform: Form 206">
              <a:extLst>
                <a:ext uri="{FF2B5EF4-FFF2-40B4-BE49-F238E27FC236}">
                  <a16:creationId xmlns:a16="http://schemas.microsoft.com/office/drawing/2014/main" id="{6D9CF6E0-D708-0248-A863-4F3DBC44DA97}"/>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7" name="Freihandform: Form 207">
              <a:extLst>
                <a:ext uri="{FF2B5EF4-FFF2-40B4-BE49-F238E27FC236}">
                  <a16:creationId xmlns:a16="http://schemas.microsoft.com/office/drawing/2014/main" id="{34196369-13C4-BB4B-8268-1924CB4E392C}"/>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8" name="Freihandform: Form 208">
              <a:extLst>
                <a:ext uri="{FF2B5EF4-FFF2-40B4-BE49-F238E27FC236}">
                  <a16:creationId xmlns:a16="http://schemas.microsoft.com/office/drawing/2014/main" id="{E02D911D-C85D-634E-93F4-5C0E4314B7BF}"/>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9" name="Freihandform: Form 209">
              <a:extLst>
                <a:ext uri="{FF2B5EF4-FFF2-40B4-BE49-F238E27FC236}">
                  <a16:creationId xmlns:a16="http://schemas.microsoft.com/office/drawing/2014/main" id="{F4E3168D-A55E-9242-83E3-EDF4BF41919C}"/>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10" name="Freihandform: Form 210">
              <a:extLst>
                <a:ext uri="{FF2B5EF4-FFF2-40B4-BE49-F238E27FC236}">
                  <a16:creationId xmlns:a16="http://schemas.microsoft.com/office/drawing/2014/main" id="{3FCEDCA6-F999-E642-AB3B-69F596DF46B2}"/>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11" name="Freihandform: Form 211">
              <a:extLst>
                <a:ext uri="{FF2B5EF4-FFF2-40B4-BE49-F238E27FC236}">
                  <a16:creationId xmlns:a16="http://schemas.microsoft.com/office/drawing/2014/main" id="{9CF235E5-1CDD-8D4F-A55A-43595042454F}"/>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12" name="Freihandform: Form 212">
              <a:extLst>
                <a:ext uri="{FF2B5EF4-FFF2-40B4-BE49-F238E27FC236}">
                  <a16:creationId xmlns:a16="http://schemas.microsoft.com/office/drawing/2014/main" id="{FCD7B359-92AA-C347-B723-BD9F167CDEF0}"/>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13" name="Freihandform: Form 213">
              <a:extLst>
                <a:ext uri="{FF2B5EF4-FFF2-40B4-BE49-F238E27FC236}">
                  <a16:creationId xmlns:a16="http://schemas.microsoft.com/office/drawing/2014/main" id="{281B433E-D1CD-B646-929A-CC0A94445133}"/>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62" name="Freihandform: Form 214">
              <a:extLst>
                <a:ext uri="{FF2B5EF4-FFF2-40B4-BE49-F238E27FC236}">
                  <a16:creationId xmlns:a16="http://schemas.microsoft.com/office/drawing/2014/main" id="{21E25101-D9C1-B34C-96E1-025B53C1250A}"/>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3" name="Freihandform: Form 215">
              <a:extLst>
                <a:ext uri="{FF2B5EF4-FFF2-40B4-BE49-F238E27FC236}">
                  <a16:creationId xmlns:a16="http://schemas.microsoft.com/office/drawing/2014/main" id="{8B8E7C17-BF66-6340-A83A-934078A8BF00}"/>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4" name="Freihandform: Form 216">
              <a:extLst>
                <a:ext uri="{FF2B5EF4-FFF2-40B4-BE49-F238E27FC236}">
                  <a16:creationId xmlns:a16="http://schemas.microsoft.com/office/drawing/2014/main" id="{DC0C3565-8EA2-5D49-AC31-1C93D21BBAA3}"/>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5" name="Freihandform: Form 217">
              <a:extLst>
                <a:ext uri="{FF2B5EF4-FFF2-40B4-BE49-F238E27FC236}">
                  <a16:creationId xmlns:a16="http://schemas.microsoft.com/office/drawing/2014/main" id="{9ACE52A0-A7D0-E149-BFF2-CB2E48E7B660}"/>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6" name="Freihandform: Form 218">
              <a:extLst>
                <a:ext uri="{FF2B5EF4-FFF2-40B4-BE49-F238E27FC236}">
                  <a16:creationId xmlns:a16="http://schemas.microsoft.com/office/drawing/2014/main" id="{7250EF12-2204-BC47-B28B-17CDFA543A8B}"/>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67" name="Freihandform: Form 219">
              <a:extLst>
                <a:ext uri="{FF2B5EF4-FFF2-40B4-BE49-F238E27FC236}">
                  <a16:creationId xmlns:a16="http://schemas.microsoft.com/office/drawing/2014/main" id="{F895E00C-38EC-DF45-BE14-2FC09D9C7413}"/>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8" name="Freihandform: Form 220">
              <a:extLst>
                <a:ext uri="{FF2B5EF4-FFF2-40B4-BE49-F238E27FC236}">
                  <a16:creationId xmlns:a16="http://schemas.microsoft.com/office/drawing/2014/main" id="{E65DF276-888F-9A4F-90A0-62015499177B}"/>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69" name="Freihandform: Form 221">
              <a:extLst>
                <a:ext uri="{FF2B5EF4-FFF2-40B4-BE49-F238E27FC236}">
                  <a16:creationId xmlns:a16="http://schemas.microsoft.com/office/drawing/2014/main" id="{002E13FA-D359-BE46-ADE0-D4D1690C92F0}"/>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70" name="Freihandform: Form 222">
              <a:extLst>
                <a:ext uri="{FF2B5EF4-FFF2-40B4-BE49-F238E27FC236}">
                  <a16:creationId xmlns:a16="http://schemas.microsoft.com/office/drawing/2014/main" id="{3F853C61-55F0-B341-AAFA-9E58C966A031}"/>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1" name="Freihandform: Form 223">
              <a:extLst>
                <a:ext uri="{FF2B5EF4-FFF2-40B4-BE49-F238E27FC236}">
                  <a16:creationId xmlns:a16="http://schemas.microsoft.com/office/drawing/2014/main" id="{C197DF56-01C9-DF4A-9E4A-AC4D945ECCA5}"/>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2" name="Freihandform: Form 224">
              <a:extLst>
                <a:ext uri="{FF2B5EF4-FFF2-40B4-BE49-F238E27FC236}">
                  <a16:creationId xmlns:a16="http://schemas.microsoft.com/office/drawing/2014/main" id="{01D60D76-0FBC-1E45-8789-939C35CF3F8A}"/>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3" name="Freihandform: Form 225">
              <a:extLst>
                <a:ext uri="{FF2B5EF4-FFF2-40B4-BE49-F238E27FC236}">
                  <a16:creationId xmlns:a16="http://schemas.microsoft.com/office/drawing/2014/main" id="{3554F2E9-A5BB-DD44-AFA1-2F944B6E3AD0}"/>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4" name="Freihandform: Form 226">
              <a:extLst>
                <a:ext uri="{FF2B5EF4-FFF2-40B4-BE49-F238E27FC236}">
                  <a16:creationId xmlns:a16="http://schemas.microsoft.com/office/drawing/2014/main" id="{72DB5AA0-5147-0842-A34E-DFD704BFA794}"/>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5" name="Freihandform: Form 227">
              <a:extLst>
                <a:ext uri="{FF2B5EF4-FFF2-40B4-BE49-F238E27FC236}">
                  <a16:creationId xmlns:a16="http://schemas.microsoft.com/office/drawing/2014/main" id="{3A39CF9E-977F-EA45-9DE7-EDABE9DE0B37}"/>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6" name="Freihandform: Form 228">
              <a:extLst>
                <a:ext uri="{FF2B5EF4-FFF2-40B4-BE49-F238E27FC236}">
                  <a16:creationId xmlns:a16="http://schemas.microsoft.com/office/drawing/2014/main" id="{F0272AB7-268B-BA49-9C26-262B51F5BF53}"/>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77" name="Freihandform: Form 229">
              <a:extLst>
                <a:ext uri="{FF2B5EF4-FFF2-40B4-BE49-F238E27FC236}">
                  <a16:creationId xmlns:a16="http://schemas.microsoft.com/office/drawing/2014/main" id="{D9FA3108-F255-3344-A405-A72E5AAD2336}"/>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8" name="Freihandform: Form 230">
              <a:extLst>
                <a:ext uri="{FF2B5EF4-FFF2-40B4-BE49-F238E27FC236}">
                  <a16:creationId xmlns:a16="http://schemas.microsoft.com/office/drawing/2014/main" id="{4987D85E-A539-6549-AD45-76F753B2745F}"/>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79" name="Freihandform: Form 231">
              <a:extLst>
                <a:ext uri="{FF2B5EF4-FFF2-40B4-BE49-F238E27FC236}">
                  <a16:creationId xmlns:a16="http://schemas.microsoft.com/office/drawing/2014/main" id="{F17462EA-481A-1F41-A23B-37B5F4356378}"/>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80" name="Freihandform: Form 232">
              <a:extLst>
                <a:ext uri="{FF2B5EF4-FFF2-40B4-BE49-F238E27FC236}">
                  <a16:creationId xmlns:a16="http://schemas.microsoft.com/office/drawing/2014/main" id="{38FC431E-87F6-0A4A-BC79-A018586D7CB6}"/>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1" name="Freihandform: Form 233">
              <a:extLst>
                <a:ext uri="{FF2B5EF4-FFF2-40B4-BE49-F238E27FC236}">
                  <a16:creationId xmlns:a16="http://schemas.microsoft.com/office/drawing/2014/main" id="{69DEAABC-71BC-B04F-B53D-D3F950128F76}"/>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82" name="Freihandform: Form 234">
              <a:extLst>
                <a:ext uri="{FF2B5EF4-FFF2-40B4-BE49-F238E27FC236}">
                  <a16:creationId xmlns:a16="http://schemas.microsoft.com/office/drawing/2014/main" id="{5324B685-AB07-4E4C-A554-64A59539859E}"/>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83" name="Freihandform: Form 235">
              <a:extLst>
                <a:ext uri="{FF2B5EF4-FFF2-40B4-BE49-F238E27FC236}">
                  <a16:creationId xmlns:a16="http://schemas.microsoft.com/office/drawing/2014/main" id="{1F8738B4-F89B-F649-9B05-1F686C28B481}"/>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4" name="Freihandform: Form 236">
              <a:extLst>
                <a:ext uri="{FF2B5EF4-FFF2-40B4-BE49-F238E27FC236}">
                  <a16:creationId xmlns:a16="http://schemas.microsoft.com/office/drawing/2014/main" id="{D9D541C6-7CA8-4342-BC68-5B13E6B9EFF7}"/>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5" name="Freihandform: Form 237">
              <a:extLst>
                <a:ext uri="{FF2B5EF4-FFF2-40B4-BE49-F238E27FC236}">
                  <a16:creationId xmlns:a16="http://schemas.microsoft.com/office/drawing/2014/main" id="{5F2A9782-AF04-2043-90F8-848078DB134E}"/>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86" name="Freihandform: Form 238">
              <a:extLst>
                <a:ext uri="{FF2B5EF4-FFF2-40B4-BE49-F238E27FC236}">
                  <a16:creationId xmlns:a16="http://schemas.microsoft.com/office/drawing/2014/main" id="{DD5B2167-F77B-454E-AE74-0E7436CDFBFA}"/>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87" name="Freihandform: Form 239">
              <a:extLst>
                <a:ext uri="{FF2B5EF4-FFF2-40B4-BE49-F238E27FC236}">
                  <a16:creationId xmlns:a16="http://schemas.microsoft.com/office/drawing/2014/main" id="{CCD6CB7B-0D1A-0042-A23C-83406D521A43}"/>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88" name="Freihandform: Form 240">
              <a:extLst>
                <a:ext uri="{FF2B5EF4-FFF2-40B4-BE49-F238E27FC236}">
                  <a16:creationId xmlns:a16="http://schemas.microsoft.com/office/drawing/2014/main" id="{D3F1B0A5-9429-F243-8003-A83D1EB8F040}"/>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89" name="Freihandform: Form 241">
              <a:extLst>
                <a:ext uri="{FF2B5EF4-FFF2-40B4-BE49-F238E27FC236}">
                  <a16:creationId xmlns:a16="http://schemas.microsoft.com/office/drawing/2014/main" id="{532DD1D5-614D-5343-9109-D55E39C31F11}"/>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0" name="Freihandform: Form 242">
              <a:extLst>
                <a:ext uri="{FF2B5EF4-FFF2-40B4-BE49-F238E27FC236}">
                  <a16:creationId xmlns:a16="http://schemas.microsoft.com/office/drawing/2014/main" id="{E9239869-CA3E-3144-9DD2-FE1F12BC7913}"/>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91" name="Freihandform: Form 243">
              <a:extLst>
                <a:ext uri="{FF2B5EF4-FFF2-40B4-BE49-F238E27FC236}">
                  <a16:creationId xmlns:a16="http://schemas.microsoft.com/office/drawing/2014/main" id="{05B02EDD-A51E-3340-9CEA-58ABDAADFCD3}"/>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92" name="Freihandform: Form 244">
              <a:extLst>
                <a:ext uri="{FF2B5EF4-FFF2-40B4-BE49-F238E27FC236}">
                  <a16:creationId xmlns:a16="http://schemas.microsoft.com/office/drawing/2014/main" id="{24B40A91-CE97-1344-92EC-89A3CC3AAE2C}"/>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3" name="Freihandform: Form 245">
              <a:extLst>
                <a:ext uri="{FF2B5EF4-FFF2-40B4-BE49-F238E27FC236}">
                  <a16:creationId xmlns:a16="http://schemas.microsoft.com/office/drawing/2014/main" id="{467AD27E-A89C-5941-95C6-7A690D25B434}"/>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4" name="Freihandform: Form 246">
              <a:extLst>
                <a:ext uri="{FF2B5EF4-FFF2-40B4-BE49-F238E27FC236}">
                  <a16:creationId xmlns:a16="http://schemas.microsoft.com/office/drawing/2014/main" id="{8F49618D-DCFB-944B-926E-E6565F59A37D}"/>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5" name="Freihandform: Form 247">
              <a:extLst>
                <a:ext uri="{FF2B5EF4-FFF2-40B4-BE49-F238E27FC236}">
                  <a16:creationId xmlns:a16="http://schemas.microsoft.com/office/drawing/2014/main" id="{D499E10E-46E0-D04A-8044-B25DC8875255}"/>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96" name="Freihandform: Form 248">
              <a:extLst>
                <a:ext uri="{FF2B5EF4-FFF2-40B4-BE49-F238E27FC236}">
                  <a16:creationId xmlns:a16="http://schemas.microsoft.com/office/drawing/2014/main" id="{21FC90C8-17EA-574D-B225-CF9341083143}"/>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197" name="Freihandform: Form 249">
              <a:extLst>
                <a:ext uri="{FF2B5EF4-FFF2-40B4-BE49-F238E27FC236}">
                  <a16:creationId xmlns:a16="http://schemas.microsoft.com/office/drawing/2014/main" id="{CAAFDE31-A9C1-8C47-B6CB-4974B46A13BA}"/>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198" name="Freihandform: Form 250">
              <a:extLst>
                <a:ext uri="{FF2B5EF4-FFF2-40B4-BE49-F238E27FC236}">
                  <a16:creationId xmlns:a16="http://schemas.microsoft.com/office/drawing/2014/main" id="{B19AFE66-F82B-EE4C-BACC-6AA2EC86D507}"/>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199" name="Freihandform: Form 251">
              <a:extLst>
                <a:ext uri="{FF2B5EF4-FFF2-40B4-BE49-F238E27FC236}">
                  <a16:creationId xmlns:a16="http://schemas.microsoft.com/office/drawing/2014/main" id="{F37F2371-2FCC-1149-A7C6-C2AE54A5525A}"/>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00" name="Freihandform: Form 252">
              <a:extLst>
                <a:ext uri="{FF2B5EF4-FFF2-40B4-BE49-F238E27FC236}">
                  <a16:creationId xmlns:a16="http://schemas.microsoft.com/office/drawing/2014/main" id="{4608510F-7C1D-4B41-BD62-E4ADCC7BC581}"/>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01" name="Freihandform: Form 253">
              <a:extLst>
                <a:ext uri="{FF2B5EF4-FFF2-40B4-BE49-F238E27FC236}">
                  <a16:creationId xmlns:a16="http://schemas.microsoft.com/office/drawing/2014/main" id="{C16A35A3-C888-8E4C-A494-D15D86205F4C}"/>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02" name="Freihandform: Form 254">
              <a:extLst>
                <a:ext uri="{FF2B5EF4-FFF2-40B4-BE49-F238E27FC236}">
                  <a16:creationId xmlns:a16="http://schemas.microsoft.com/office/drawing/2014/main" id="{3853ADA1-2F52-1B4E-8880-DB24E9F1F365}"/>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8" name="Freihandform: Form 255">
              <a:extLst>
                <a:ext uri="{FF2B5EF4-FFF2-40B4-BE49-F238E27FC236}">
                  <a16:creationId xmlns:a16="http://schemas.microsoft.com/office/drawing/2014/main" id="{66412D6D-EF50-5C4A-AB9E-38529147A075}"/>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19" name="Freihandform: Form 256">
              <a:extLst>
                <a:ext uri="{FF2B5EF4-FFF2-40B4-BE49-F238E27FC236}">
                  <a16:creationId xmlns:a16="http://schemas.microsoft.com/office/drawing/2014/main" id="{29AD3558-BF2A-A842-8D26-399D3211AE4C}"/>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20" name="Freihandform: Form 257">
              <a:extLst>
                <a:ext uri="{FF2B5EF4-FFF2-40B4-BE49-F238E27FC236}">
                  <a16:creationId xmlns:a16="http://schemas.microsoft.com/office/drawing/2014/main" id="{48C82F87-6CFA-A148-9316-476D3C84A6D0}"/>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21" name="Freihandform: Form 258">
              <a:extLst>
                <a:ext uri="{FF2B5EF4-FFF2-40B4-BE49-F238E27FC236}">
                  <a16:creationId xmlns:a16="http://schemas.microsoft.com/office/drawing/2014/main" id="{65B31740-A353-6A46-9599-E1A2B2911B63}"/>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22" name="Freihandform: Form 259">
              <a:extLst>
                <a:ext uri="{FF2B5EF4-FFF2-40B4-BE49-F238E27FC236}">
                  <a16:creationId xmlns:a16="http://schemas.microsoft.com/office/drawing/2014/main" id="{6FD330B0-B872-7A4D-95B2-99F1EAF60C31}"/>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23" name="Freihandform: Form 260">
              <a:extLst>
                <a:ext uri="{FF2B5EF4-FFF2-40B4-BE49-F238E27FC236}">
                  <a16:creationId xmlns:a16="http://schemas.microsoft.com/office/drawing/2014/main" id="{3C1BFEB7-7538-0B47-B04F-DC6CC576DFB0}"/>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24" name="Freihandform: Form 261">
              <a:extLst>
                <a:ext uri="{FF2B5EF4-FFF2-40B4-BE49-F238E27FC236}">
                  <a16:creationId xmlns:a16="http://schemas.microsoft.com/office/drawing/2014/main" id="{014D5AC5-2B32-5040-A2D0-6989BBCECE69}"/>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25" name="Freihandform: Form 262">
              <a:extLst>
                <a:ext uri="{FF2B5EF4-FFF2-40B4-BE49-F238E27FC236}">
                  <a16:creationId xmlns:a16="http://schemas.microsoft.com/office/drawing/2014/main" id="{285D36A7-6C11-514B-A810-769EDE2FC793}"/>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69730115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D0D19A2-CB31-4C12-9277-9DEF6CB956F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5585696" y="1631156"/>
            <a:ext cx="492275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5585696" y="5690271"/>
            <a:ext cx="4922759"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853256" y="2354713"/>
            <a:ext cx="4535990"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466488" y="2354713"/>
            <a:ext cx="288541" cy="281103"/>
          </a:xfrm>
        </p:spPr>
        <p:txBody>
          <a:bodyPr wrap="none" rIns="0">
            <a:noAutofit/>
          </a:bodyPr>
          <a:lstStyle>
            <a:lvl1pPr>
              <a:defRPr sz="1800" b="1">
                <a:solidFill>
                  <a:schemeClr val="tx2"/>
                </a:solidFill>
                <a:latin typeface="+mj-lt"/>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853256" y="4525378"/>
            <a:ext cx="4535990"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466488" y="4525378"/>
            <a:ext cx="288541" cy="281103"/>
          </a:xfrm>
        </p:spPr>
        <p:txBody>
          <a:bodyPr wrap="none" rIns="0">
            <a:noAutofit/>
          </a:bodyPr>
          <a:lstStyle>
            <a:lvl1pPr>
              <a:defRPr sz="1800" b="1">
                <a:solidFill>
                  <a:schemeClr val="tx2"/>
                </a:solidFill>
                <a:latin typeface="+mj-lt"/>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853256" y="3078268"/>
            <a:ext cx="4535990"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466488" y="3078268"/>
            <a:ext cx="288541" cy="281103"/>
          </a:xfrm>
        </p:spPr>
        <p:txBody>
          <a:bodyPr wrap="none" rIns="0">
            <a:noAutofit/>
          </a:bodyPr>
          <a:lstStyle>
            <a:lvl1pPr>
              <a:defRPr sz="1800" b="1">
                <a:solidFill>
                  <a:schemeClr val="tx2"/>
                </a:solidFill>
                <a:latin typeface="+mj-lt"/>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853256" y="3801823"/>
            <a:ext cx="4535990"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466488" y="3801823"/>
            <a:ext cx="288541" cy="281103"/>
          </a:xfrm>
        </p:spPr>
        <p:txBody>
          <a:bodyPr wrap="none" rIns="0">
            <a:noAutofit/>
          </a:bodyPr>
          <a:lstStyle>
            <a:lvl1pPr>
              <a:defRPr sz="1800" b="1">
                <a:solidFill>
                  <a:schemeClr val="tx2"/>
                </a:solidFill>
                <a:latin typeface="+mj-lt"/>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853256" y="5248932"/>
            <a:ext cx="4535990"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466488" y="5248932"/>
            <a:ext cx="288541" cy="281103"/>
          </a:xfrm>
        </p:spPr>
        <p:txBody>
          <a:bodyPr wrap="none" rIns="0">
            <a:noAutofit/>
          </a:bodyPr>
          <a:lstStyle>
            <a:lvl1pPr>
              <a:defRPr sz="1800" b="1">
                <a:solidFill>
                  <a:schemeClr val="tx2"/>
                </a:solidFill>
                <a:latin typeface="+mj-lt"/>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853256" y="1631158"/>
            <a:ext cx="4535990"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466488" y="1631158"/>
            <a:ext cx="288541" cy="281103"/>
          </a:xfrm>
        </p:spPr>
        <p:txBody>
          <a:bodyPr wrap="none" rIns="0">
            <a:noAutofit/>
          </a:bodyPr>
          <a:lstStyle>
            <a:lvl1pPr>
              <a:defRPr sz="1800" b="1">
                <a:solidFill>
                  <a:schemeClr val="tx2"/>
                </a:solidFill>
                <a:latin typeface="+mj-lt"/>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24" name="Textplatzhalter 9">
            <a:extLst>
              <a:ext uri="{FF2B5EF4-FFF2-40B4-BE49-F238E27FC236}">
                <a16:creationId xmlns:a16="http://schemas.microsoft.com/office/drawing/2014/main" id="{36C1D058-784C-4D36-B8A1-0A562AEA816D}"/>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8100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466488" y="2875003"/>
            <a:ext cx="10041969"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C390BD4-93A7-4458-BF00-3B6A08C3651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465480" y="6538526"/>
            <a:ext cx="10507320" cy="10800"/>
          </a:xfrm>
          <a:prstGeom prst="rect">
            <a:avLst/>
          </a:prstGeom>
          <a:solidFill>
            <a:srgbClr val="26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466560" y="1196733"/>
            <a:ext cx="10508456"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51472" y="160149"/>
            <a:ext cx="300038"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110932"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51472" y="1131699"/>
            <a:ext cx="300038"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51472" y="1491959"/>
            <a:ext cx="300038"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51472" y="3292184"/>
            <a:ext cx="300038"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51472" y="6063959"/>
            <a:ext cx="300038"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51472" y="6495759"/>
            <a:ext cx="300038"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110930"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31462" y="-298444"/>
            <a:ext cx="333375" cy="135422"/>
            <a:chOff x="-133350" y="2698385"/>
            <a:chExt cx="333375" cy="150469"/>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698385"/>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155640" y="-298445"/>
            <a:ext cx="333375" cy="135422"/>
            <a:chOff x="-133350" y="2698389"/>
            <a:chExt cx="333375" cy="150469"/>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698389"/>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5572036" y="-397423"/>
            <a:ext cx="135422" cy="333375"/>
            <a:chOff x="6403896" y="-397424"/>
            <a:chExt cx="150469"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8" y="-305972"/>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3197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0280575" y="-298450"/>
            <a:ext cx="333375" cy="135422"/>
            <a:chOff x="-133350" y="2698393"/>
            <a:chExt cx="333375" cy="150469"/>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499" y="2698393"/>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102" name="Freihandform: Form 87">
            <a:extLst>
              <a:ext uri="{FF2B5EF4-FFF2-40B4-BE49-F238E27FC236}">
                <a16:creationId xmlns:a16="http://schemas.microsoft.com/office/drawing/2014/main" id="{94417A9C-F4DD-D243-A16E-CFFE730EDEF2}"/>
              </a:ext>
            </a:extLst>
          </p:cNvPr>
          <p:cNvSpPr/>
          <p:nvPr userDrawn="1"/>
        </p:nvSpPr>
        <p:spPr>
          <a:xfrm>
            <a:off x="9113439" y="310439"/>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03" name="Grafik 3">
            <a:extLst>
              <a:ext uri="{FF2B5EF4-FFF2-40B4-BE49-F238E27FC236}">
                <a16:creationId xmlns:a16="http://schemas.microsoft.com/office/drawing/2014/main" id="{60FFB9E1-58B9-5141-A6D0-8B8931352082}"/>
              </a:ext>
            </a:extLst>
          </p:cNvPr>
          <p:cNvGrpSpPr/>
          <p:nvPr userDrawn="1"/>
        </p:nvGrpSpPr>
        <p:grpSpPr>
          <a:xfrm>
            <a:off x="476362" y="303424"/>
            <a:ext cx="2623087" cy="328167"/>
            <a:chOff x="2178367" y="2525076"/>
            <a:chExt cx="7773352" cy="972502"/>
          </a:xfrm>
          <a:solidFill>
            <a:schemeClr val="tx1"/>
          </a:solidFill>
        </p:grpSpPr>
        <p:sp>
          <p:nvSpPr>
            <p:cNvPr id="104" name="Freihandform: Form 202">
              <a:extLst>
                <a:ext uri="{FF2B5EF4-FFF2-40B4-BE49-F238E27FC236}">
                  <a16:creationId xmlns:a16="http://schemas.microsoft.com/office/drawing/2014/main" id="{64D86A8C-4A4C-D74C-8A70-D43FA40E0630}"/>
                </a:ext>
              </a:extLst>
            </p:cNvPr>
            <p:cNvSpPr/>
            <p:nvPr/>
          </p:nvSpPr>
          <p:spPr>
            <a:xfrm>
              <a:off x="2178367" y="2545079"/>
              <a:ext cx="232409" cy="369569"/>
            </a:xfrm>
            <a:custGeom>
              <a:avLst/>
              <a:gdLst>
                <a:gd name="connsiteX0" fmla="*/ 232410 w 232409"/>
                <a:gd name="connsiteY0" fmla="*/ 60960 h 369569"/>
                <a:gd name="connsiteX1" fmla="*/ 65722 w 232409"/>
                <a:gd name="connsiteY1" fmla="*/ 60960 h 369569"/>
                <a:gd name="connsiteX2" fmla="*/ 65722 w 232409"/>
                <a:gd name="connsiteY2" fmla="*/ 152400 h 369569"/>
                <a:gd name="connsiteX3" fmla="*/ 189547 w 232409"/>
                <a:gd name="connsiteY3" fmla="*/ 152400 h 369569"/>
                <a:gd name="connsiteX4" fmla="*/ 189547 w 232409"/>
                <a:gd name="connsiteY4" fmla="*/ 212408 h 369569"/>
                <a:gd name="connsiteX5" fmla="*/ 65722 w 232409"/>
                <a:gd name="connsiteY5" fmla="*/ 212408 h 369569"/>
                <a:gd name="connsiteX6" fmla="*/ 65722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2" y="60960"/>
                  </a:lnTo>
                  <a:lnTo>
                    <a:pt x="65722" y="152400"/>
                  </a:lnTo>
                  <a:lnTo>
                    <a:pt x="189547" y="152400"/>
                  </a:lnTo>
                  <a:lnTo>
                    <a:pt x="189547" y="212408"/>
                  </a:lnTo>
                  <a:lnTo>
                    <a:pt x="65722" y="212408"/>
                  </a:lnTo>
                  <a:lnTo>
                    <a:pt x="65722"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5" name="Freihandform: Form 203">
              <a:extLst>
                <a:ext uri="{FF2B5EF4-FFF2-40B4-BE49-F238E27FC236}">
                  <a16:creationId xmlns:a16="http://schemas.microsoft.com/office/drawing/2014/main" id="{1F181F89-3740-0240-899B-71F2FFCFED07}"/>
                </a:ext>
              </a:extLst>
            </p:cNvPr>
            <p:cNvSpPr/>
            <p:nvPr/>
          </p:nvSpPr>
          <p:spPr>
            <a:xfrm>
              <a:off x="244697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6" name="Freihandform: Form 204">
              <a:extLst>
                <a:ext uri="{FF2B5EF4-FFF2-40B4-BE49-F238E27FC236}">
                  <a16:creationId xmlns:a16="http://schemas.microsoft.com/office/drawing/2014/main" id="{BD56050F-B218-E644-B388-C7ACD40FD606}"/>
                </a:ext>
              </a:extLst>
            </p:cNvPr>
            <p:cNvSpPr/>
            <p:nvPr/>
          </p:nvSpPr>
          <p:spPr>
            <a:xfrm>
              <a:off x="2651759"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07" name="Freihandform: Form 205">
              <a:extLst>
                <a:ext uri="{FF2B5EF4-FFF2-40B4-BE49-F238E27FC236}">
                  <a16:creationId xmlns:a16="http://schemas.microsoft.com/office/drawing/2014/main" id="{F48F2265-5A48-4D42-A4D1-B31AC54D9E1D}"/>
                </a:ext>
              </a:extLst>
            </p:cNvPr>
            <p:cNvSpPr/>
            <p:nvPr/>
          </p:nvSpPr>
          <p:spPr>
            <a:xfrm>
              <a:off x="2787966" y="2641281"/>
              <a:ext cx="242887" cy="279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2403" y="279083"/>
                    <a:pt x="132398" y="279083"/>
                  </a:cubicBezTo>
                  <a:close/>
                  <a:moveTo>
                    <a:pt x="61913" y="115253"/>
                  </a:moveTo>
                  <a:lnTo>
                    <a:pt x="182880" y="115253"/>
                  </a:lnTo>
                  <a:cubicBezTo>
                    <a:pt x="180023" y="74295"/>
                    <a:pt x="159068" y="50482"/>
                    <a:pt x="123825" y="50482"/>
                  </a:cubicBezTo>
                  <a:cubicBezTo>
                    <a:pt x="89535" y="50482"/>
                    <a:pt x="67628"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8" name="Freihandform: Form 206">
              <a:extLst>
                <a:ext uri="{FF2B5EF4-FFF2-40B4-BE49-F238E27FC236}">
                  <a16:creationId xmlns:a16="http://schemas.microsoft.com/office/drawing/2014/main" id="{3F16EDEC-BCC6-A644-BAF2-2DF6C1F13289}"/>
                </a:ext>
              </a:extLst>
            </p:cNvPr>
            <p:cNvSpPr/>
            <p:nvPr/>
          </p:nvSpPr>
          <p:spPr>
            <a:xfrm>
              <a:off x="308609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9" name="Freihandform: Form 207">
              <a:extLst>
                <a:ext uri="{FF2B5EF4-FFF2-40B4-BE49-F238E27FC236}">
                  <a16:creationId xmlns:a16="http://schemas.microsoft.com/office/drawing/2014/main" id="{C798BA13-2863-134D-A06A-8F2BA6EB820B}"/>
                </a:ext>
              </a:extLst>
            </p:cNvPr>
            <p:cNvSpPr/>
            <p:nvPr/>
          </p:nvSpPr>
          <p:spPr>
            <a:xfrm>
              <a:off x="3417569" y="2641039"/>
              <a:ext cx="160020" cy="272657"/>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0" name="Freihandform: Form 208">
              <a:extLst>
                <a:ext uri="{FF2B5EF4-FFF2-40B4-BE49-F238E27FC236}">
                  <a16:creationId xmlns:a16="http://schemas.microsoft.com/office/drawing/2014/main" id="{699F1436-0A0E-AD40-9C86-F7D328F52CEB}"/>
                </a:ext>
              </a:extLst>
            </p:cNvPr>
            <p:cNvSpPr/>
            <p:nvPr/>
          </p:nvSpPr>
          <p:spPr>
            <a:xfrm>
              <a:off x="3622357" y="2528887"/>
              <a:ext cx="79057" cy="384810"/>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960"/>
                    <a:pt x="0" y="38100"/>
                  </a:cubicBezTo>
                  <a:cubicBezTo>
                    <a:pt x="0" y="16193"/>
                    <a:pt x="18097" y="0"/>
                    <a:pt x="39052" y="0"/>
                  </a:cubicBezTo>
                  <a:cubicBezTo>
                    <a:pt x="60960" y="0"/>
                    <a:pt x="79058" y="16193"/>
                    <a:pt x="79058"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11" name="Freihandform: Form 209">
              <a:extLst>
                <a:ext uri="{FF2B5EF4-FFF2-40B4-BE49-F238E27FC236}">
                  <a16:creationId xmlns:a16="http://schemas.microsoft.com/office/drawing/2014/main" id="{5F20312C-438C-904E-9A5C-2C5BCCA2C0E0}"/>
                </a:ext>
              </a:extLst>
            </p:cNvPr>
            <p:cNvSpPr/>
            <p:nvPr/>
          </p:nvSpPr>
          <p:spPr>
            <a:xfrm>
              <a:off x="3759516" y="2640329"/>
              <a:ext cx="224790" cy="280034"/>
            </a:xfrm>
            <a:custGeom>
              <a:avLst/>
              <a:gdLst>
                <a:gd name="connsiteX0" fmla="*/ 222885 w 224790"/>
                <a:gd name="connsiteY0" fmla="*/ 237172 h 280034"/>
                <a:gd name="connsiteX1" fmla="*/ 127635 w 224790"/>
                <a:gd name="connsiteY1" fmla="*/ 280035 h 280034"/>
                <a:gd name="connsiteX2" fmla="*/ 0 w 224790"/>
                <a:gd name="connsiteY2" fmla="*/ 140970 h 280034"/>
                <a:gd name="connsiteX3" fmla="*/ 128588 w 224790"/>
                <a:gd name="connsiteY3" fmla="*/ 0 h 280034"/>
                <a:gd name="connsiteX4" fmla="*/ 224790 w 224790"/>
                <a:gd name="connsiteY4" fmla="*/ 45720 h 280034"/>
                <a:gd name="connsiteX5" fmla="*/ 181928 w 224790"/>
                <a:gd name="connsiteY5" fmla="*/ 86678 h 280034"/>
                <a:gd name="connsiteX6" fmla="*/ 128588 w 224790"/>
                <a:gd name="connsiteY6" fmla="*/ 57150 h 280034"/>
                <a:gd name="connsiteX7" fmla="*/ 62865 w 224790"/>
                <a:gd name="connsiteY7" fmla="*/ 140018 h 280034"/>
                <a:gd name="connsiteX8" fmla="*/ 128588 w 224790"/>
                <a:gd name="connsiteY8" fmla="*/ 222885 h 280034"/>
                <a:gd name="connsiteX9" fmla="*/ 183833 w 224790"/>
                <a:gd name="connsiteY9" fmla="*/ 193358 h 280034"/>
                <a:gd name="connsiteX10" fmla="*/ 222885 w 224790"/>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p>
          </p:txBody>
        </p:sp>
        <p:sp>
          <p:nvSpPr>
            <p:cNvPr id="161" name="Freihandform: Form 210">
              <a:extLst>
                <a:ext uri="{FF2B5EF4-FFF2-40B4-BE49-F238E27FC236}">
                  <a16:creationId xmlns:a16="http://schemas.microsoft.com/office/drawing/2014/main" id="{55086F21-61E2-EE4A-98EB-1540DA6977AE}"/>
                </a:ext>
              </a:extLst>
            </p:cNvPr>
            <p:cNvSpPr/>
            <p:nvPr/>
          </p:nvSpPr>
          <p:spPr>
            <a:xfrm>
              <a:off x="4038599" y="2525076"/>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p>
          </p:txBody>
        </p:sp>
        <p:sp>
          <p:nvSpPr>
            <p:cNvPr id="162" name="Freihandform: Form 211">
              <a:extLst>
                <a:ext uri="{FF2B5EF4-FFF2-40B4-BE49-F238E27FC236}">
                  <a16:creationId xmlns:a16="http://schemas.microsoft.com/office/drawing/2014/main" id="{6685F6DB-5EF5-4140-BBCE-E9E5AC5C8C50}"/>
                </a:ext>
              </a:extLst>
            </p:cNvPr>
            <p:cNvSpPr/>
            <p:nvPr/>
          </p:nvSpPr>
          <p:spPr>
            <a:xfrm>
              <a:off x="4338637" y="2721291"/>
              <a:ext cx="130492" cy="59055"/>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p>
          </p:txBody>
        </p:sp>
        <p:sp>
          <p:nvSpPr>
            <p:cNvPr id="163" name="Freihandform: Form 212">
              <a:extLst>
                <a:ext uri="{FF2B5EF4-FFF2-40B4-BE49-F238E27FC236}">
                  <a16:creationId xmlns:a16="http://schemas.microsoft.com/office/drawing/2014/main" id="{2BDDFFD4-BA73-9E47-ADEA-F92CC61C0CAB}"/>
                </a:ext>
              </a:extLst>
            </p:cNvPr>
            <p:cNvSpPr/>
            <p:nvPr/>
          </p:nvSpPr>
          <p:spPr>
            <a:xfrm>
              <a:off x="4502467" y="2545079"/>
              <a:ext cx="342900" cy="368617"/>
            </a:xfrm>
            <a:custGeom>
              <a:avLst/>
              <a:gdLst>
                <a:gd name="connsiteX0" fmla="*/ 136207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2 w 342900"/>
                <a:gd name="connsiteY4" fmla="*/ 290512 h 368617"/>
                <a:gd name="connsiteX5" fmla="*/ 96202 w 342900"/>
                <a:gd name="connsiteY5" fmla="*/ 290512 h 368617"/>
                <a:gd name="connsiteX6" fmla="*/ 69532 w 342900"/>
                <a:gd name="connsiteY6" fmla="*/ 368618 h 368617"/>
                <a:gd name="connsiteX7" fmla="*/ 0 w 342900"/>
                <a:gd name="connsiteY7" fmla="*/ 368618 h 368617"/>
                <a:gd name="connsiteX8" fmla="*/ 136207 w 342900"/>
                <a:gd name="connsiteY8" fmla="*/ 0 h 368617"/>
                <a:gd name="connsiteX9" fmla="*/ 116205 w 342900"/>
                <a:gd name="connsiteY9" fmla="*/ 231458 h 368617"/>
                <a:gd name="connsiteX10" fmla="*/ 223838 w 342900"/>
                <a:gd name="connsiteY10" fmla="*/ 231458 h 368617"/>
                <a:gd name="connsiteX11" fmla="*/ 170497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7" y="0"/>
                  </a:moveTo>
                  <a:lnTo>
                    <a:pt x="205740" y="0"/>
                  </a:lnTo>
                  <a:lnTo>
                    <a:pt x="342900" y="368618"/>
                  </a:lnTo>
                  <a:lnTo>
                    <a:pt x="271463" y="368618"/>
                  </a:lnTo>
                  <a:lnTo>
                    <a:pt x="244792" y="290512"/>
                  </a:lnTo>
                  <a:lnTo>
                    <a:pt x="96202" y="290512"/>
                  </a:lnTo>
                  <a:lnTo>
                    <a:pt x="69532" y="368618"/>
                  </a:lnTo>
                  <a:lnTo>
                    <a:pt x="0" y="368618"/>
                  </a:lnTo>
                  <a:lnTo>
                    <a:pt x="136207" y="0"/>
                  </a:lnTo>
                  <a:close/>
                  <a:moveTo>
                    <a:pt x="116205" y="231458"/>
                  </a:moveTo>
                  <a:lnTo>
                    <a:pt x="223838" y="231458"/>
                  </a:lnTo>
                  <a:lnTo>
                    <a:pt x="170497"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p>
          </p:txBody>
        </p:sp>
        <p:sp>
          <p:nvSpPr>
            <p:cNvPr id="164" name="Freihandform: Form 213">
              <a:extLst>
                <a:ext uri="{FF2B5EF4-FFF2-40B4-BE49-F238E27FC236}">
                  <a16:creationId xmlns:a16="http://schemas.microsoft.com/office/drawing/2014/main" id="{A64526AB-3AA3-C743-B510-362F5C7FA0E5}"/>
                </a:ext>
              </a:extLst>
            </p:cNvPr>
            <p:cNvSpPr/>
            <p:nvPr/>
          </p:nvSpPr>
          <p:spPr>
            <a:xfrm>
              <a:off x="4900612" y="2525076"/>
              <a:ext cx="61912" cy="388620"/>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p>
          </p:txBody>
        </p:sp>
        <p:sp>
          <p:nvSpPr>
            <p:cNvPr id="165" name="Freihandform: Form 214">
              <a:extLst>
                <a:ext uri="{FF2B5EF4-FFF2-40B4-BE49-F238E27FC236}">
                  <a16:creationId xmlns:a16="http://schemas.microsoft.com/office/drawing/2014/main" id="{A8E2DCEE-2786-9049-968A-C42B06386069}"/>
                </a:ext>
              </a:extLst>
            </p:cNvPr>
            <p:cNvSpPr/>
            <p:nvPr/>
          </p:nvSpPr>
          <p:spPr>
            <a:xfrm>
              <a:off x="502919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66" name="Freihandform: Form 215">
              <a:extLst>
                <a:ext uri="{FF2B5EF4-FFF2-40B4-BE49-F238E27FC236}">
                  <a16:creationId xmlns:a16="http://schemas.microsoft.com/office/drawing/2014/main" id="{2BE9A5E0-EA47-A043-846D-02A641508212}"/>
                </a:ext>
              </a:extLst>
            </p:cNvPr>
            <p:cNvSpPr/>
            <p:nvPr/>
          </p:nvSpPr>
          <p:spPr>
            <a:xfrm>
              <a:off x="5306377" y="2646997"/>
              <a:ext cx="255269" cy="266700"/>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3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3"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p>
          </p:txBody>
        </p:sp>
        <p:sp>
          <p:nvSpPr>
            <p:cNvPr id="167" name="Freihandform: Form 216">
              <a:extLst>
                <a:ext uri="{FF2B5EF4-FFF2-40B4-BE49-F238E27FC236}">
                  <a16:creationId xmlns:a16="http://schemas.microsoft.com/office/drawing/2014/main" id="{2CC9648E-6065-0044-A43C-BEBE328C31E0}"/>
                </a:ext>
              </a:extLst>
            </p:cNvPr>
            <p:cNvSpPr/>
            <p:nvPr/>
          </p:nvSpPr>
          <p:spPr>
            <a:xfrm>
              <a:off x="5594967" y="2641281"/>
              <a:ext cx="225759" cy="279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7150"/>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5735"/>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p>
          </p:txBody>
        </p:sp>
        <p:sp>
          <p:nvSpPr>
            <p:cNvPr id="168" name="Freihandform: Form 217">
              <a:extLst>
                <a:ext uri="{FF2B5EF4-FFF2-40B4-BE49-F238E27FC236}">
                  <a16:creationId xmlns:a16="http://schemas.microsoft.com/office/drawing/2014/main" id="{E3A5388C-46DA-4347-B413-0E05C20E8F0F}"/>
                </a:ext>
              </a:extLst>
            </p:cNvPr>
            <p:cNvSpPr/>
            <p:nvPr/>
          </p:nvSpPr>
          <p:spPr>
            <a:xfrm>
              <a:off x="5900737"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69" name="Freihandform: Form 218">
              <a:extLst>
                <a:ext uri="{FF2B5EF4-FFF2-40B4-BE49-F238E27FC236}">
                  <a16:creationId xmlns:a16="http://schemas.microsoft.com/office/drawing/2014/main" id="{A4BBEF13-057A-124E-A0B5-87ECEF9BF0A5}"/>
                </a:ext>
              </a:extLst>
            </p:cNvPr>
            <p:cNvSpPr/>
            <p:nvPr/>
          </p:nvSpPr>
          <p:spPr>
            <a:xfrm>
              <a:off x="6195059" y="2525076"/>
              <a:ext cx="248602" cy="396239"/>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p>
          </p:txBody>
        </p:sp>
        <p:sp>
          <p:nvSpPr>
            <p:cNvPr id="170" name="Freihandform: Form 219">
              <a:extLst>
                <a:ext uri="{FF2B5EF4-FFF2-40B4-BE49-F238E27FC236}">
                  <a16:creationId xmlns:a16="http://schemas.microsoft.com/office/drawing/2014/main" id="{ECF46640-0376-4F45-9DCF-12DFCD857359}"/>
                </a:ext>
              </a:extLst>
            </p:cNvPr>
            <p:cNvSpPr/>
            <p:nvPr/>
          </p:nvSpPr>
          <p:spPr>
            <a:xfrm>
              <a:off x="6511289" y="2641281"/>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7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7" y="53340"/>
                    <a:pt x="242887" y="135255"/>
                  </a:cubicBezTo>
                  <a:cubicBezTo>
                    <a:pt x="242887" y="143828"/>
                    <a:pt x="241935" y="153353"/>
                    <a:pt x="241935" y="160972"/>
                  </a:cubicBezTo>
                  <a:lnTo>
                    <a:pt x="62865" y="160972"/>
                  </a:lnTo>
                  <a:cubicBezTo>
                    <a:pt x="69532" y="201930"/>
                    <a:pt x="94297" y="225743"/>
                    <a:pt x="132397" y="225743"/>
                  </a:cubicBezTo>
                  <a:cubicBezTo>
                    <a:pt x="157162" y="225743"/>
                    <a:pt x="177165" y="216218"/>
                    <a:pt x="198120" y="194310"/>
                  </a:cubicBezTo>
                  <a:lnTo>
                    <a:pt x="237172" y="235268"/>
                  </a:lnTo>
                  <a:cubicBezTo>
                    <a:pt x="206692" y="264795"/>
                    <a:pt x="172403" y="279083"/>
                    <a:pt x="132397" y="279083"/>
                  </a:cubicBezTo>
                  <a:close/>
                  <a:moveTo>
                    <a:pt x="62865" y="115253"/>
                  </a:moveTo>
                  <a:lnTo>
                    <a:pt x="183833" y="115253"/>
                  </a:lnTo>
                  <a:cubicBezTo>
                    <a:pt x="180975" y="74295"/>
                    <a:pt x="160020" y="50482"/>
                    <a:pt x="124778" y="50482"/>
                  </a:cubicBezTo>
                  <a:cubicBezTo>
                    <a:pt x="90488" y="50482"/>
                    <a:pt x="67628"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1" name="Freihandform: Form 220">
              <a:extLst>
                <a:ext uri="{FF2B5EF4-FFF2-40B4-BE49-F238E27FC236}">
                  <a16:creationId xmlns:a16="http://schemas.microsoft.com/office/drawing/2014/main" id="{320119F1-3CC4-9749-AF3D-C7AD1AB2DFF8}"/>
                </a:ext>
              </a:extLst>
            </p:cNvPr>
            <p:cNvSpPr/>
            <p:nvPr/>
          </p:nvSpPr>
          <p:spPr>
            <a:xfrm>
              <a:off x="6824662"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2" name="Freihandform: Form 221">
              <a:extLst>
                <a:ext uri="{FF2B5EF4-FFF2-40B4-BE49-F238E27FC236}">
                  <a16:creationId xmlns:a16="http://schemas.microsoft.com/office/drawing/2014/main" id="{64F6F32F-2724-164F-81C3-CA65747AD26D}"/>
                </a:ext>
              </a:extLst>
            </p:cNvPr>
            <p:cNvSpPr/>
            <p:nvPr/>
          </p:nvSpPr>
          <p:spPr>
            <a:xfrm>
              <a:off x="7023734" y="2721291"/>
              <a:ext cx="130492" cy="59055"/>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p>
          </p:txBody>
        </p:sp>
        <p:sp>
          <p:nvSpPr>
            <p:cNvPr id="173" name="Freihandform: Form 222">
              <a:extLst>
                <a:ext uri="{FF2B5EF4-FFF2-40B4-BE49-F238E27FC236}">
                  <a16:creationId xmlns:a16="http://schemas.microsoft.com/office/drawing/2014/main" id="{B6983ED7-BA89-164D-A918-BE394362D2EE}"/>
                </a:ext>
              </a:extLst>
            </p:cNvPr>
            <p:cNvSpPr/>
            <p:nvPr/>
          </p:nvSpPr>
          <p:spPr>
            <a:xfrm>
              <a:off x="7233284" y="2545079"/>
              <a:ext cx="288607" cy="375284"/>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2"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p>
          </p:txBody>
        </p:sp>
        <p:sp>
          <p:nvSpPr>
            <p:cNvPr id="174" name="Freihandform: Form 223">
              <a:extLst>
                <a:ext uri="{FF2B5EF4-FFF2-40B4-BE49-F238E27FC236}">
                  <a16:creationId xmlns:a16="http://schemas.microsoft.com/office/drawing/2014/main" id="{EA452C17-A135-D24A-83A2-2F65E012C825}"/>
                </a:ext>
              </a:extLst>
            </p:cNvPr>
            <p:cNvSpPr/>
            <p:nvPr/>
          </p:nvSpPr>
          <p:spPr>
            <a:xfrm>
              <a:off x="7605712" y="2641281"/>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7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p>
          </p:txBody>
        </p:sp>
        <p:sp>
          <p:nvSpPr>
            <p:cNvPr id="175" name="Freihandform: Form 224">
              <a:extLst>
                <a:ext uri="{FF2B5EF4-FFF2-40B4-BE49-F238E27FC236}">
                  <a16:creationId xmlns:a16="http://schemas.microsoft.com/office/drawing/2014/main" id="{07E9335C-43E1-BC45-83EF-77F5EEDA74C4}"/>
                </a:ext>
              </a:extLst>
            </p:cNvPr>
            <p:cNvSpPr/>
            <p:nvPr/>
          </p:nvSpPr>
          <p:spPr>
            <a:xfrm>
              <a:off x="790479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2 w 79057"/>
                <a:gd name="connsiteY6" fmla="*/ 384810 h 384810"/>
                <a:gd name="connsiteX7" fmla="*/ 8572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7" y="0"/>
                    <a:pt x="39052" y="0"/>
                  </a:cubicBezTo>
                  <a:cubicBezTo>
                    <a:pt x="60960" y="0"/>
                    <a:pt x="79057" y="16193"/>
                    <a:pt x="79057" y="38100"/>
                  </a:cubicBezTo>
                  <a:close/>
                  <a:moveTo>
                    <a:pt x="70485" y="384810"/>
                  </a:moveTo>
                  <a:lnTo>
                    <a:pt x="8572" y="384810"/>
                  </a:lnTo>
                  <a:lnTo>
                    <a:pt x="8572"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76" name="Freihandform: Form 225">
              <a:extLst>
                <a:ext uri="{FF2B5EF4-FFF2-40B4-BE49-F238E27FC236}">
                  <a16:creationId xmlns:a16="http://schemas.microsoft.com/office/drawing/2014/main" id="{034C683D-5955-EB45-829E-1ECF31CFEC09}"/>
                </a:ext>
              </a:extLst>
            </p:cNvPr>
            <p:cNvSpPr/>
            <p:nvPr/>
          </p:nvSpPr>
          <p:spPr>
            <a:xfrm>
              <a:off x="8027669" y="2647949"/>
              <a:ext cx="259080" cy="266700"/>
            </a:xfrm>
            <a:custGeom>
              <a:avLst/>
              <a:gdLst>
                <a:gd name="connsiteX0" fmla="*/ 259080 w 259080"/>
                <a:gd name="connsiteY0" fmla="*/ 0 h 266700"/>
                <a:gd name="connsiteX1" fmla="*/ 161925 w 259080"/>
                <a:gd name="connsiteY1" fmla="*/ 266700 h 266700"/>
                <a:gd name="connsiteX2" fmla="*/ 97155 w 259080"/>
                <a:gd name="connsiteY2" fmla="*/ 266700 h 266700"/>
                <a:gd name="connsiteX3" fmla="*/ 0 w 259080"/>
                <a:gd name="connsiteY3" fmla="*/ 0 h 266700"/>
                <a:gd name="connsiteX4" fmla="*/ 68580 w 259080"/>
                <a:gd name="connsiteY4" fmla="*/ 0 h 266700"/>
                <a:gd name="connsiteX5" fmla="*/ 129540 w 259080"/>
                <a:gd name="connsiteY5" fmla="*/ 193358 h 266700"/>
                <a:gd name="connsiteX6" fmla="*/ 130493 w 259080"/>
                <a:gd name="connsiteY6" fmla="*/ 193358 h 266700"/>
                <a:gd name="connsiteX7" fmla="*/ 191453 w 259080"/>
                <a:gd name="connsiteY7" fmla="*/ 0 h 266700"/>
                <a:gd name="connsiteX8" fmla="*/ 259080 w 259080"/>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 h="266700">
                  <a:moveTo>
                    <a:pt x="259080" y="0"/>
                  </a:moveTo>
                  <a:lnTo>
                    <a:pt x="161925" y="266700"/>
                  </a:lnTo>
                  <a:lnTo>
                    <a:pt x="97155" y="266700"/>
                  </a:lnTo>
                  <a:lnTo>
                    <a:pt x="0" y="0"/>
                  </a:lnTo>
                  <a:lnTo>
                    <a:pt x="68580" y="0"/>
                  </a:lnTo>
                  <a:lnTo>
                    <a:pt x="129540" y="193358"/>
                  </a:lnTo>
                  <a:lnTo>
                    <a:pt x="130493" y="193358"/>
                  </a:lnTo>
                  <a:lnTo>
                    <a:pt x="191453" y="0"/>
                  </a:lnTo>
                  <a:lnTo>
                    <a:pt x="259080" y="0"/>
                  </a:lnTo>
                  <a:close/>
                </a:path>
              </a:pathLst>
            </a:custGeom>
            <a:solidFill>
              <a:srgbClr val="041E42"/>
            </a:solidFill>
            <a:ln w="9525" cap="flat">
              <a:noFill/>
              <a:prstDash val="solid"/>
              <a:miter/>
            </a:ln>
          </p:spPr>
          <p:txBody>
            <a:bodyPr rtlCol="0" anchor="ctr"/>
            <a:lstStyle/>
            <a:p>
              <a:endParaRPr lang="de-DE"/>
            </a:p>
          </p:txBody>
        </p:sp>
        <p:sp>
          <p:nvSpPr>
            <p:cNvPr id="177" name="Freihandform: Form 226">
              <a:extLst>
                <a:ext uri="{FF2B5EF4-FFF2-40B4-BE49-F238E27FC236}">
                  <a16:creationId xmlns:a16="http://schemas.microsoft.com/office/drawing/2014/main" id="{A8215CA5-9077-4D4B-9B4C-EC1F398F1E6F}"/>
                </a:ext>
              </a:extLst>
            </p:cNvPr>
            <p:cNvSpPr/>
            <p:nvPr/>
          </p:nvSpPr>
          <p:spPr>
            <a:xfrm>
              <a:off x="8315324" y="2641281"/>
              <a:ext cx="242887" cy="279082"/>
            </a:xfrm>
            <a:custGeom>
              <a:avLst/>
              <a:gdLst>
                <a:gd name="connsiteX0" fmla="*/ 132398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2" y="115253"/>
                  </a:lnTo>
                  <a:cubicBezTo>
                    <a:pt x="180975" y="74295"/>
                    <a:pt x="160020" y="50482"/>
                    <a:pt x="124777"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p>
          </p:txBody>
        </p:sp>
        <p:sp>
          <p:nvSpPr>
            <p:cNvPr id="178" name="Freihandform: Form 227">
              <a:extLst>
                <a:ext uri="{FF2B5EF4-FFF2-40B4-BE49-F238E27FC236}">
                  <a16:creationId xmlns:a16="http://schemas.microsoft.com/office/drawing/2014/main" id="{A7127550-C3FA-5C48-B584-053E9BF5FCA5}"/>
                </a:ext>
              </a:extLst>
            </p:cNvPr>
            <p:cNvSpPr/>
            <p:nvPr/>
          </p:nvSpPr>
          <p:spPr>
            <a:xfrm>
              <a:off x="8628697" y="2641039"/>
              <a:ext cx="160019" cy="272657"/>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p>
          </p:txBody>
        </p:sp>
        <p:sp>
          <p:nvSpPr>
            <p:cNvPr id="179" name="Freihandform: Form 228">
              <a:extLst>
                <a:ext uri="{FF2B5EF4-FFF2-40B4-BE49-F238E27FC236}">
                  <a16:creationId xmlns:a16="http://schemas.microsoft.com/office/drawing/2014/main" id="{CB6D197F-E06B-E44D-862D-E8923CA3131B}"/>
                </a:ext>
              </a:extLst>
            </p:cNvPr>
            <p:cNvSpPr/>
            <p:nvPr/>
          </p:nvSpPr>
          <p:spPr>
            <a:xfrm>
              <a:off x="8818244" y="2640329"/>
              <a:ext cx="205740" cy="280034"/>
            </a:xfrm>
            <a:custGeom>
              <a:avLst/>
              <a:gdLst>
                <a:gd name="connsiteX0" fmla="*/ 29528 w 205740"/>
                <a:gd name="connsiteY0" fmla="*/ 198120 h 280034"/>
                <a:gd name="connsiteX1" fmla="*/ 104775 w 205740"/>
                <a:gd name="connsiteY1" fmla="*/ 227647 h 280034"/>
                <a:gd name="connsiteX2" fmla="*/ 143828 w 205740"/>
                <a:gd name="connsiteY2" fmla="*/ 200978 h 280034"/>
                <a:gd name="connsiteX3" fmla="*/ 10478 w 205740"/>
                <a:gd name="connsiteY3" fmla="*/ 82868 h 280034"/>
                <a:gd name="connsiteX4" fmla="*/ 111443 w 205740"/>
                <a:gd name="connsiteY4" fmla="*/ 0 h 280034"/>
                <a:gd name="connsiteX5" fmla="*/ 203835 w 205740"/>
                <a:gd name="connsiteY5" fmla="*/ 27622 h 280034"/>
                <a:gd name="connsiteX6" fmla="*/ 174307 w 205740"/>
                <a:gd name="connsiteY6" fmla="*/ 76200 h 280034"/>
                <a:gd name="connsiteX7" fmla="*/ 110490 w 205740"/>
                <a:gd name="connsiteY7" fmla="*/ 52387 h 280034"/>
                <a:gd name="connsiteX8" fmla="*/ 72390 w 205740"/>
                <a:gd name="connsiteY8" fmla="*/ 77153 h 280034"/>
                <a:gd name="connsiteX9" fmla="*/ 205740 w 205740"/>
                <a:gd name="connsiteY9" fmla="*/ 195262 h 280034"/>
                <a:gd name="connsiteX10" fmla="*/ 102870 w 205740"/>
                <a:gd name="connsiteY10" fmla="*/ 280035 h 280034"/>
                <a:gd name="connsiteX11" fmla="*/ 0 w 205740"/>
                <a:gd name="connsiteY11" fmla="*/ 247650 h 280034"/>
                <a:gd name="connsiteX12" fmla="*/ 29528 w 205740"/>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4">
                  <a:moveTo>
                    <a:pt x="29528" y="198120"/>
                  </a:moveTo>
                  <a:cubicBezTo>
                    <a:pt x="56198" y="218122"/>
                    <a:pt x="80963" y="227647"/>
                    <a:pt x="104775" y="227647"/>
                  </a:cubicBezTo>
                  <a:cubicBezTo>
                    <a:pt x="127635" y="227647"/>
                    <a:pt x="143828" y="217170"/>
                    <a:pt x="143828" y="200978"/>
                  </a:cubicBezTo>
                  <a:cubicBezTo>
                    <a:pt x="143828" y="155258"/>
                    <a:pt x="10478" y="171450"/>
                    <a:pt x="10478" y="82868"/>
                  </a:cubicBezTo>
                  <a:cubicBezTo>
                    <a:pt x="10478" y="33338"/>
                    <a:pt x="51435" y="0"/>
                    <a:pt x="111443" y="0"/>
                  </a:cubicBezTo>
                  <a:cubicBezTo>
                    <a:pt x="143828" y="0"/>
                    <a:pt x="175260" y="9525"/>
                    <a:pt x="203835" y="27622"/>
                  </a:cubicBezTo>
                  <a:lnTo>
                    <a:pt x="174307" y="76200"/>
                  </a:lnTo>
                  <a:cubicBezTo>
                    <a:pt x="151448" y="60007"/>
                    <a:pt x="130493"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8" y="280035"/>
                    <a:pt x="31432" y="268605"/>
                    <a:pt x="0" y="247650"/>
                  </a:cubicBezTo>
                  <a:lnTo>
                    <a:pt x="29528" y="198120"/>
                  </a:lnTo>
                  <a:close/>
                </a:path>
              </a:pathLst>
            </a:custGeom>
            <a:solidFill>
              <a:srgbClr val="041E42"/>
            </a:solidFill>
            <a:ln w="9525" cap="flat">
              <a:noFill/>
              <a:prstDash val="solid"/>
              <a:miter/>
            </a:ln>
          </p:spPr>
          <p:txBody>
            <a:bodyPr rtlCol="0" anchor="ctr"/>
            <a:lstStyle/>
            <a:p>
              <a:endParaRPr lang="de-DE"/>
            </a:p>
          </p:txBody>
        </p:sp>
        <p:sp>
          <p:nvSpPr>
            <p:cNvPr id="180" name="Freihandform: Form 229">
              <a:extLst>
                <a:ext uri="{FF2B5EF4-FFF2-40B4-BE49-F238E27FC236}">
                  <a16:creationId xmlns:a16="http://schemas.microsoft.com/office/drawing/2014/main" id="{1CC94B79-F7A2-E441-92BE-01E262E1D1A5}"/>
                </a:ext>
              </a:extLst>
            </p:cNvPr>
            <p:cNvSpPr/>
            <p:nvPr/>
          </p:nvSpPr>
          <p:spPr>
            <a:xfrm>
              <a:off x="9082087" y="2528887"/>
              <a:ext cx="79057" cy="384810"/>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960"/>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p>
          </p:txBody>
        </p:sp>
        <p:sp>
          <p:nvSpPr>
            <p:cNvPr id="181" name="Freihandform: Form 230">
              <a:extLst>
                <a:ext uri="{FF2B5EF4-FFF2-40B4-BE49-F238E27FC236}">
                  <a16:creationId xmlns:a16="http://schemas.microsoft.com/office/drawing/2014/main" id="{C020EFEA-E056-164C-A1A7-F5087EFADFF6}"/>
                </a:ext>
              </a:extLst>
            </p:cNvPr>
            <p:cNvSpPr/>
            <p:nvPr/>
          </p:nvSpPr>
          <p:spPr>
            <a:xfrm>
              <a:off x="9205912"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2" name="Freihandform: Form 231">
              <a:extLst>
                <a:ext uri="{FF2B5EF4-FFF2-40B4-BE49-F238E27FC236}">
                  <a16:creationId xmlns:a16="http://schemas.microsoft.com/office/drawing/2014/main" id="{5E330D02-D786-F04D-ACD1-20E775ECBD46}"/>
                </a:ext>
              </a:extLst>
            </p:cNvPr>
            <p:cNvSpPr/>
            <p:nvPr/>
          </p:nvSpPr>
          <p:spPr>
            <a:xfrm>
              <a:off x="9420224" y="2533649"/>
              <a:ext cx="225742" cy="386714"/>
            </a:xfrm>
            <a:custGeom>
              <a:avLst/>
              <a:gdLst>
                <a:gd name="connsiteX0" fmla="*/ 114300 w 225742"/>
                <a:gd name="connsiteY0" fmla="*/ 215265 h 386714"/>
                <a:gd name="connsiteX1" fmla="*/ 164782 w 225742"/>
                <a:gd name="connsiteY1" fmla="*/ 220980 h 386714"/>
                <a:gd name="connsiteX2" fmla="*/ 164782 w 225742"/>
                <a:gd name="connsiteY2" fmla="*/ 211455 h 386714"/>
                <a:gd name="connsiteX3" fmla="*/ 105727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2 w 225742"/>
                <a:gd name="connsiteY21" fmla="*/ 307658 h 386714"/>
                <a:gd name="connsiteX22" fmla="*/ 164782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2 w 225742"/>
                <a:gd name="connsiteY26" fmla="*/ 72390 h 386714"/>
                <a:gd name="connsiteX27" fmla="*/ 135255 w 225742"/>
                <a:gd name="connsiteY27" fmla="*/ 36195 h 386714"/>
                <a:gd name="connsiteX28" fmla="*/ 172402 w 225742"/>
                <a:gd name="connsiteY28" fmla="*/ 0 h 386714"/>
                <a:gd name="connsiteX29" fmla="*/ 209550 w 225742"/>
                <a:gd name="connsiteY29" fmla="*/ 36195 h 386714"/>
                <a:gd name="connsiteX30" fmla="*/ 172402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4783"/>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2" y="340042"/>
                    <a:pt x="147638" y="328613"/>
                    <a:pt x="164782" y="307658"/>
                  </a:cubicBezTo>
                  <a:lnTo>
                    <a:pt x="164782" y="261938"/>
                  </a:lnTo>
                  <a:cubicBezTo>
                    <a:pt x="150495" y="258127"/>
                    <a:pt x="135255" y="257175"/>
                    <a:pt x="120968" y="257175"/>
                  </a:cubicBezTo>
                  <a:cubicBezTo>
                    <a:pt x="81915" y="257175"/>
                    <a:pt x="59055" y="273367"/>
                    <a:pt x="59055" y="300990"/>
                  </a:cubicBezTo>
                  <a:cubicBezTo>
                    <a:pt x="59055" y="324803"/>
                    <a:pt x="77152" y="340042"/>
                    <a:pt x="103823"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rgbClr val="041E42"/>
            </a:solidFill>
            <a:ln w="9525" cap="flat">
              <a:noFill/>
              <a:prstDash val="solid"/>
              <a:miter/>
            </a:ln>
          </p:spPr>
          <p:txBody>
            <a:bodyPr rtlCol="0" anchor="ctr"/>
            <a:lstStyle/>
            <a:p>
              <a:endParaRPr lang="de-DE"/>
            </a:p>
          </p:txBody>
        </p:sp>
        <p:sp>
          <p:nvSpPr>
            <p:cNvPr id="183" name="Freihandform: Form 232">
              <a:extLst>
                <a:ext uri="{FF2B5EF4-FFF2-40B4-BE49-F238E27FC236}">
                  <a16:creationId xmlns:a16="http://schemas.microsoft.com/office/drawing/2014/main" id="{B6897C6D-3560-1A44-B6BA-ADAE74AC4C94}"/>
                </a:ext>
              </a:extLst>
            </p:cNvPr>
            <p:cNvSpPr/>
            <p:nvPr/>
          </p:nvSpPr>
          <p:spPr>
            <a:xfrm>
              <a:off x="9694544" y="2562224"/>
              <a:ext cx="165735" cy="358139"/>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7 w 165735"/>
                <a:gd name="connsiteY3" fmla="*/ 282892 h 358139"/>
                <a:gd name="connsiteX4" fmla="*/ 40957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7" y="331470"/>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p>
          </p:txBody>
        </p:sp>
        <p:sp>
          <p:nvSpPr>
            <p:cNvPr id="184" name="Freihandform: Form 233">
              <a:extLst>
                <a:ext uri="{FF2B5EF4-FFF2-40B4-BE49-F238E27FC236}">
                  <a16:creationId xmlns:a16="http://schemas.microsoft.com/office/drawing/2014/main" id="{9D3C8B1A-5BA1-BF44-85AD-C8709BAEF559}"/>
                </a:ext>
              </a:extLst>
            </p:cNvPr>
            <p:cNvSpPr/>
            <p:nvPr/>
          </p:nvSpPr>
          <p:spPr>
            <a:xfrm>
              <a:off x="2179319" y="3121341"/>
              <a:ext cx="292417" cy="369570"/>
            </a:xfrm>
            <a:custGeom>
              <a:avLst/>
              <a:gdLst>
                <a:gd name="connsiteX0" fmla="*/ 0 w 292417"/>
                <a:gd name="connsiteY0" fmla="*/ 0 h 369570"/>
                <a:gd name="connsiteX1" fmla="*/ 66675 w 292417"/>
                <a:gd name="connsiteY1" fmla="*/ 0 h 369570"/>
                <a:gd name="connsiteX2" fmla="*/ 230505 w 292417"/>
                <a:gd name="connsiteY2" fmla="*/ 257175 h 369570"/>
                <a:gd name="connsiteX3" fmla="*/ 231458 w 292417"/>
                <a:gd name="connsiteY3" fmla="*/ 257175 h 369570"/>
                <a:gd name="connsiteX4" fmla="*/ 229553 w 292417"/>
                <a:gd name="connsiteY4" fmla="*/ 0 h 369570"/>
                <a:gd name="connsiteX5" fmla="*/ 292418 w 292417"/>
                <a:gd name="connsiteY5" fmla="*/ 0 h 369570"/>
                <a:gd name="connsiteX6" fmla="*/ 292418 w 292417"/>
                <a:gd name="connsiteY6" fmla="*/ 368617 h 369570"/>
                <a:gd name="connsiteX7" fmla="*/ 227647 w 292417"/>
                <a:gd name="connsiteY7" fmla="*/ 368617 h 369570"/>
                <a:gd name="connsiteX8" fmla="*/ 63818 w 292417"/>
                <a:gd name="connsiteY8" fmla="*/ 110490 h 369570"/>
                <a:gd name="connsiteX9" fmla="*/ 62865 w 292417"/>
                <a:gd name="connsiteY9" fmla="*/ 110490 h 369570"/>
                <a:gd name="connsiteX10" fmla="*/ 63818 w 292417"/>
                <a:gd name="connsiteY10" fmla="*/ 369570 h 369570"/>
                <a:gd name="connsiteX11" fmla="*/ 0 w 292417"/>
                <a:gd name="connsiteY11" fmla="*/ 369570 h 369570"/>
                <a:gd name="connsiteX12" fmla="*/ 0 w 292417"/>
                <a:gd name="connsiteY12" fmla="*/ 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417" h="369570">
                  <a:moveTo>
                    <a:pt x="0" y="0"/>
                  </a:moveTo>
                  <a:lnTo>
                    <a:pt x="66675" y="0"/>
                  </a:lnTo>
                  <a:lnTo>
                    <a:pt x="230505" y="257175"/>
                  </a:lnTo>
                  <a:lnTo>
                    <a:pt x="231458" y="257175"/>
                  </a:lnTo>
                  <a:lnTo>
                    <a:pt x="229553" y="0"/>
                  </a:lnTo>
                  <a:lnTo>
                    <a:pt x="292418" y="0"/>
                  </a:lnTo>
                  <a:lnTo>
                    <a:pt x="292418" y="368617"/>
                  </a:lnTo>
                  <a:lnTo>
                    <a:pt x="227647" y="368617"/>
                  </a:lnTo>
                  <a:lnTo>
                    <a:pt x="63818" y="110490"/>
                  </a:lnTo>
                  <a:lnTo>
                    <a:pt x="62865" y="110490"/>
                  </a:lnTo>
                  <a:lnTo>
                    <a:pt x="63818" y="369570"/>
                  </a:lnTo>
                  <a:lnTo>
                    <a:pt x="0" y="369570"/>
                  </a:lnTo>
                  <a:lnTo>
                    <a:pt x="0" y="0"/>
                  </a:lnTo>
                  <a:close/>
                </a:path>
              </a:pathLst>
            </a:custGeom>
            <a:grpFill/>
            <a:ln w="9525" cap="flat">
              <a:noFill/>
              <a:prstDash val="solid"/>
              <a:miter/>
            </a:ln>
          </p:spPr>
          <p:txBody>
            <a:bodyPr rtlCol="0" anchor="ctr"/>
            <a:lstStyle/>
            <a:p>
              <a:endParaRPr lang="de-DE"/>
            </a:p>
          </p:txBody>
        </p:sp>
        <p:sp>
          <p:nvSpPr>
            <p:cNvPr id="185" name="Freihandform: Form 234">
              <a:extLst>
                <a:ext uri="{FF2B5EF4-FFF2-40B4-BE49-F238E27FC236}">
                  <a16:creationId xmlns:a16="http://schemas.microsoft.com/office/drawing/2014/main" id="{BA31597C-21F1-F34A-87A1-64E411474173}"/>
                </a:ext>
              </a:extLst>
            </p:cNvPr>
            <p:cNvSpPr/>
            <p:nvPr/>
          </p:nvSpPr>
          <p:spPr>
            <a:xfrm>
              <a:off x="2543174"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7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3 w 225742"/>
                <a:gd name="connsiteY15" fmla="*/ 232410 h 279082"/>
                <a:gd name="connsiteX16" fmla="*/ 164783 w 225742"/>
                <a:gd name="connsiteY16" fmla="*/ 200025 h 279082"/>
                <a:gd name="connsiteX17" fmla="*/ 164783 w 225742"/>
                <a:gd name="connsiteY17" fmla="*/ 153352 h 279082"/>
                <a:gd name="connsiteX18" fmla="*/ 120967 w 225742"/>
                <a:gd name="connsiteY18" fmla="*/ 148590 h 279082"/>
                <a:gd name="connsiteX19" fmla="*/ 59055 w 225742"/>
                <a:gd name="connsiteY19" fmla="*/ 192405 h 279082"/>
                <a:gd name="connsiteX20" fmla="*/ 103823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7" y="52388"/>
                  </a:cubicBezTo>
                  <a:cubicBezTo>
                    <a:pt x="83820" y="52388"/>
                    <a:pt x="60008" y="57150"/>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3" y="232410"/>
                  </a:moveTo>
                  <a:cubicBezTo>
                    <a:pt x="126683" y="232410"/>
                    <a:pt x="147638" y="220980"/>
                    <a:pt x="164783" y="200025"/>
                  </a:cubicBezTo>
                  <a:lnTo>
                    <a:pt x="164783" y="153352"/>
                  </a:lnTo>
                  <a:cubicBezTo>
                    <a:pt x="150495" y="149542"/>
                    <a:pt x="135255" y="148590"/>
                    <a:pt x="120967" y="148590"/>
                  </a:cubicBezTo>
                  <a:cubicBezTo>
                    <a:pt x="81915" y="148590"/>
                    <a:pt x="59055" y="164783"/>
                    <a:pt x="59055" y="192405"/>
                  </a:cubicBezTo>
                  <a:cubicBezTo>
                    <a:pt x="59055" y="217170"/>
                    <a:pt x="76200" y="232410"/>
                    <a:pt x="103823" y="232410"/>
                  </a:cubicBezTo>
                  <a:close/>
                </a:path>
              </a:pathLst>
            </a:custGeom>
            <a:grpFill/>
            <a:ln w="9525" cap="flat">
              <a:noFill/>
              <a:prstDash val="solid"/>
              <a:miter/>
            </a:ln>
          </p:spPr>
          <p:txBody>
            <a:bodyPr rtlCol="0" anchor="ctr"/>
            <a:lstStyle/>
            <a:p>
              <a:endParaRPr lang="de-DE"/>
            </a:p>
          </p:txBody>
        </p:sp>
        <p:sp>
          <p:nvSpPr>
            <p:cNvPr id="186" name="Freihandform: Form 235">
              <a:extLst>
                <a:ext uri="{FF2B5EF4-FFF2-40B4-BE49-F238E27FC236}">
                  <a16:creationId xmlns:a16="http://schemas.microsoft.com/office/drawing/2014/main" id="{CC7E4281-DD7D-2A4D-8432-E264A8C7815C}"/>
                </a:ext>
              </a:extLst>
            </p:cNvPr>
            <p:cNvSpPr/>
            <p:nvPr/>
          </p:nvSpPr>
          <p:spPr>
            <a:xfrm>
              <a:off x="281749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sp>
          <p:nvSpPr>
            <p:cNvPr id="187" name="Freihandform: Form 236">
              <a:extLst>
                <a:ext uri="{FF2B5EF4-FFF2-40B4-BE49-F238E27FC236}">
                  <a16:creationId xmlns:a16="http://schemas.microsoft.com/office/drawing/2014/main" id="{A9083FFC-0108-194A-AAA4-37F4A4A789EB}"/>
                </a:ext>
              </a:extLst>
            </p:cNvPr>
            <p:cNvSpPr/>
            <p:nvPr/>
          </p:nvSpPr>
          <p:spPr>
            <a:xfrm>
              <a:off x="3038474"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8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8" y="273367"/>
                  </a:cubicBezTo>
                  <a:cubicBezTo>
                    <a:pt x="44767"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188" name="Freihandform: Form 237">
              <a:extLst>
                <a:ext uri="{FF2B5EF4-FFF2-40B4-BE49-F238E27FC236}">
                  <a16:creationId xmlns:a16="http://schemas.microsoft.com/office/drawing/2014/main" id="{59AE021D-EE44-8C4E-97D3-58274F2973F0}"/>
                </a:ext>
              </a:extLst>
            </p:cNvPr>
            <p:cNvSpPr/>
            <p:nvPr/>
          </p:nvSpPr>
          <p:spPr>
            <a:xfrm>
              <a:off x="3348989" y="3216591"/>
              <a:ext cx="160019" cy="273367"/>
            </a:xfrm>
            <a:custGeom>
              <a:avLst/>
              <a:gdLst>
                <a:gd name="connsiteX0" fmla="*/ 160020 w 160019"/>
                <a:gd name="connsiteY0" fmla="*/ 5715 h 273367"/>
                <a:gd name="connsiteX1" fmla="*/ 150495 w 160019"/>
                <a:gd name="connsiteY1" fmla="*/ 69533 h 273367"/>
                <a:gd name="connsiteX2" fmla="*/ 116205 w 160019"/>
                <a:gd name="connsiteY2" fmla="*/ 60960 h 273367"/>
                <a:gd name="connsiteX3" fmla="*/ 61913 w 160019"/>
                <a:gd name="connsiteY3" fmla="*/ 136208 h 273367"/>
                <a:gd name="connsiteX4" fmla="*/ 61913 w 160019"/>
                <a:gd name="connsiteY4" fmla="*/ 273367 h 273367"/>
                <a:gd name="connsiteX5" fmla="*/ 0 w 160019"/>
                <a:gd name="connsiteY5" fmla="*/ 273367 h 273367"/>
                <a:gd name="connsiteX6" fmla="*/ 0 w 160019"/>
                <a:gd name="connsiteY6" fmla="*/ 6668 h 273367"/>
                <a:gd name="connsiteX7" fmla="*/ 60960 w 160019"/>
                <a:gd name="connsiteY7" fmla="*/ 6668 h 273367"/>
                <a:gd name="connsiteX8" fmla="*/ 60960 w 160019"/>
                <a:gd name="connsiteY8" fmla="*/ 40005 h 273367"/>
                <a:gd name="connsiteX9" fmla="*/ 61913 w 160019"/>
                <a:gd name="connsiteY9" fmla="*/ 40005 h 273367"/>
                <a:gd name="connsiteX10" fmla="*/ 131445 w 160019"/>
                <a:gd name="connsiteY10" fmla="*/ 0 h 273367"/>
                <a:gd name="connsiteX11" fmla="*/ 160020 w 160019"/>
                <a:gd name="connsiteY11" fmla="*/ 57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3367">
                  <a:moveTo>
                    <a:pt x="160020" y="5715"/>
                  </a:moveTo>
                  <a:lnTo>
                    <a:pt x="150495" y="69533"/>
                  </a:lnTo>
                  <a:cubicBezTo>
                    <a:pt x="140970" y="64770"/>
                    <a:pt x="129540" y="60960"/>
                    <a:pt x="116205" y="60960"/>
                  </a:cubicBezTo>
                  <a:cubicBezTo>
                    <a:pt x="73342" y="60960"/>
                    <a:pt x="61913" y="95250"/>
                    <a:pt x="61913" y="136208"/>
                  </a:cubicBezTo>
                  <a:lnTo>
                    <a:pt x="61913" y="273367"/>
                  </a:lnTo>
                  <a:lnTo>
                    <a:pt x="0" y="273367"/>
                  </a:lnTo>
                  <a:lnTo>
                    <a:pt x="0" y="6668"/>
                  </a:lnTo>
                  <a:lnTo>
                    <a:pt x="60960" y="6668"/>
                  </a:lnTo>
                  <a:lnTo>
                    <a:pt x="60960" y="40005"/>
                  </a:lnTo>
                  <a:lnTo>
                    <a:pt x="61913" y="40005"/>
                  </a:lnTo>
                  <a:cubicBezTo>
                    <a:pt x="76200" y="15240"/>
                    <a:pt x="100965" y="0"/>
                    <a:pt x="131445" y="0"/>
                  </a:cubicBezTo>
                  <a:cubicBezTo>
                    <a:pt x="139065" y="0"/>
                    <a:pt x="150495" y="1905"/>
                    <a:pt x="160020" y="5715"/>
                  </a:cubicBezTo>
                  <a:close/>
                </a:path>
              </a:pathLst>
            </a:custGeom>
            <a:grpFill/>
            <a:ln w="9525" cap="flat">
              <a:noFill/>
              <a:prstDash val="solid"/>
              <a:miter/>
            </a:ln>
          </p:spPr>
          <p:txBody>
            <a:bodyPr rtlCol="0" anchor="ctr"/>
            <a:lstStyle/>
            <a:p>
              <a:endParaRPr lang="de-DE"/>
            </a:p>
          </p:txBody>
        </p:sp>
        <p:sp>
          <p:nvSpPr>
            <p:cNvPr id="189" name="Freihandform: Form 238">
              <a:extLst>
                <a:ext uri="{FF2B5EF4-FFF2-40B4-BE49-F238E27FC236}">
                  <a16:creationId xmlns:a16="http://schemas.microsoft.com/office/drawing/2014/main" id="{C9B07001-01BF-B548-818A-939CADFC27E8}"/>
                </a:ext>
              </a:extLst>
            </p:cNvPr>
            <p:cNvSpPr/>
            <p:nvPr/>
          </p:nvSpPr>
          <p:spPr>
            <a:xfrm>
              <a:off x="3548062" y="3224212"/>
              <a:ext cx="376237" cy="266700"/>
            </a:xfrm>
            <a:custGeom>
              <a:avLst/>
              <a:gdLst>
                <a:gd name="connsiteX0" fmla="*/ 376238 w 376237"/>
                <a:gd name="connsiteY0" fmla="*/ 0 h 266700"/>
                <a:gd name="connsiteX1" fmla="*/ 297180 w 376237"/>
                <a:gd name="connsiteY1" fmla="*/ 266700 h 266700"/>
                <a:gd name="connsiteX2" fmla="*/ 237172 w 376237"/>
                <a:gd name="connsiteY2" fmla="*/ 266700 h 266700"/>
                <a:gd name="connsiteX3" fmla="*/ 188595 w 376237"/>
                <a:gd name="connsiteY3" fmla="*/ 81915 h 266700"/>
                <a:gd name="connsiteX4" fmla="*/ 187642 w 376237"/>
                <a:gd name="connsiteY4" fmla="*/ 81915 h 266700"/>
                <a:gd name="connsiteX5" fmla="*/ 139065 w 376237"/>
                <a:gd name="connsiteY5" fmla="*/ 266700 h 266700"/>
                <a:gd name="connsiteX6" fmla="*/ 79058 w 376237"/>
                <a:gd name="connsiteY6" fmla="*/ 266700 h 266700"/>
                <a:gd name="connsiteX7" fmla="*/ 0 w 376237"/>
                <a:gd name="connsiteY7" fmla="*/ 0 h 266700"/>
                <a:gd name="connsiteX8" fmla="*/ 65722 w 376237"/>
                <a:gd name="connsiteY8" fmla="*/ 0 h 266700"/>
                <a:gd name="connsiteX9" fmla="*/ 111442 w 376237"/>
                <a:gd name="connsiteY9" fmla="*/ 180022 h 266700"/>
                <a:gd name="connsiteX10" fmla="*/ 112395 w 376237"/>
                <a:gd name="connsiteY10" fmla="*/ 180022 h 266700"/>
                <a:gd name="connsiteX11" fmla="*/ 160020 w 376237"/>
                <a:gd name="connsiteY11" fmla="*/ 0 h 266700"/>
                <a:gd name="connsiteX12" fmla="*/ 217170 w 376237"/>
                <a:gd name="connsiteY12" fmla="*/ 0 h 266700"/>
                <a:gd name="connsiteX13" fmla="*/ 265747 w 376237"/>
                <a:gd name="connsiteY13" fmla="*/ 180022 h 266700"/>
                <a:gd name="connsiteX14" fmla="*/ 266700 w 376237"/>
                <a:gd name="connsiteY14" fmla="*/ 180022 h 266700"/>
                <a:gd name="connsiteX15" fmla="*/ 311467 w 376237"/>
                <a:gd name="connsiteY15" fmla="*/ 0 h 266700"/>
                <a:gd name="connsiteX16" fmla="*/ 376238 w 376237"/>
                <a:gd name="connsiteY1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237" h="266700">
                  <a:moveTo>
                    <a:pt x="376238" y="0"/>
                  </a:moveTo>
                  <a:lnTo>
                    <a:pt x="297180" y="266700"/>
                  </a:lnTo>
                  <a:lnTo>
                    <a:pt x="237172" y="266700"/>
                  </a:lnTo>
                  <a:lnTo>
                    <a:pt x="188595" y="81915"/>
                  </a:lnTo>
                  <a:lnTo>
                    <a:pt x="187642" y="81915"/>
                  </a:lnTo>
                  <a:lnTo>
                    <a:pt x="139065" y="266700"/>
                  </a:lnTo>
                  <a:lnTo>
                    <a:pt x="79058" y="266700"/>
                  </a:lnTo>
                  <a:lnTo>
                    <a:pt x="0" y="0"/>
                  </a:lnTo>
                  <a:lnTo>
                    <a:pt x="65722" y="0"/>
                  </a:lnTo>
                  <a:lnTo>
                    <a:pt x="111442" y="180022"/>
                  </a:lnTo>
                  <a:lnTo>
                    <a:pt x="112395" y="180022"/>
                  </a:lnTo>
                  <a:lnTo>
                    <a:pt x="160020" y="0"/>
                  </a:lnTo>
                  <a:lnTo>
                    <a:pt x="217170" y="0"/>
                  </a:lnTo>
                  <a:lnTo>
                    <a:pt x="265747" y="180022"/>
                  </a:lnTo>
                  <a:lnTo>
                    <a:pt x="266700" y="180022"/>
                  </a:lnTo>
                  <a:lnTo>
                    <a:pt x="311467" y="0"/>
                  </a:lnTo>
                  <a:lnTo>
                    <a:pt x="376238" y="0"/>
                  </a:lnTo>
                  <a:close/>
                </a:path>
              </a:pathLst>
            </a:custGeom>
            <a:grpFill/>
            <a:ln w="9525" cap="flat">
              <a:noFill/>
              <a:prstDash val="solid"/>
              <a:miter/>
            </a:ln>
          </p:spPr>
          <p:txBody>
            <a:bodyPr rtlCol="0" anchor="ctr"/>
            <a:lstStyle/>
            <a:p>
              <a:endParaRPr lang="de-DE"/>
            </a:p>
          </p:txBody>
        </p:sp>
        <p:sp>
          <p:nvSpPr>
            <p:cNvPr id="190" name="Freihandform: Form 239">
              <a:extLst>
                <a:ext uri="{FF2B5EF4-FFF2-40B4-BE49-F238E27FC236}">
                  <a16:creationId xmlns:a16="http://schemas.microsoft.com/office/drawing/2014/main" id="{4E4FD77F-EC20-144F-A3F0-5B006EA5A04C}"/>
                </a:ext>
              </a:extLst>
            </p:cNvPr>
            <p:cNvSpPr/>
            <p:nvPr/>
          </p:nvSpPr>
          <p:spPr>
            <a:xfrm>
              <a:off x="3970971" y="3105149"/>
              <a:ext cx="79057" cy="384809"/>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191" name="Freihandform: Form 240">
              <a:extLst>
                <a:ext uri="{FF2B5EF4-FFF2-40B4-BE49-F238E27FC236}">
                  <a16:creationId xmlns:a16="http://schemas.microsoft.com/office/drawing/2014/main" id="{4195F00D-6D23-E847-9B03-042C089408F1}"/>
                </a:ext>
              </a:extLst>
            </p:cNvPr>
            <p:cNvSpPr/>
            <p:nvPr/>
          </p:nvSpPr>
          <p:spPr>
            <a:xfrm>
              <a:off x="4099559"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5245"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7"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2" name="Freihandform: Form 241">
              <a:extLst>
                <a:ext uri="{FF2B5EF4-FFF2-40B4-BE49-F238E27FC236}">
                  <a16:creationId xmlns:a16="http://schemas.microsoft.com/office/drawing/2014/main" id="{36A78EED-9EE1-DF46-9188-B2BEA0A7621C}"/>
                </a:ext>
              </a:extLst>
            </p:cNvPr>
            <p:cNvSpPr/>
            <p:nvPr/>
          </p:nvSpPr>
          <p:spPr>
            <a:xfrm>
              <a:off x="4346256"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3" name="Freihandform: Form 242">
              <a:extLst>
                <a:ext uri="{FF2B5EF4-FFF2-40B4-BE49-F238E27FC236}">
                  <a16:creationId xmlns:a16="http://schemas.microsoft.com/office/drawing/2014/main" id="{7D63ECB3-F7D2-3F41-B8DA-B2DA8AC81A56}"/>
                </a:ext>
              </a:extLst>
            </p:cNvPr>
            <p:cNvSpPr/>
            <p:nvPr/>
          </p:nvSpPr>
          <p:spPr>
            <a:xfrm>
              <a:off x="4601527" y="3217544"/>
              <a:ext cx="242887" cy="279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3" y="279083"/>
                    <a:pt x="132397" y="279083"/>
                  </a:cubicBezTo>
                  <a:close/>
                  <a:moveTo>
                    <a:pt x="62865" y="115252"/>
                  </a:moveTo>
                  <a:lnTo>
                    <a:pt x="183832" y="115252"/>
                  </a:lnTo>
                  <a:cubicBezTo>
                    <a:pt x="180975" y="74295"/>
                    <a:pt x="160020" y="50482"/>
                    <a:pt x="124778" y="50482"/>
                  </a:cubicBezTo>
                  <a:cubicBezTo>
                    <a:pt x="89535" y="50482"/>
                    <a:pt x="67628" y="74295"/>
                    <a:pt x="62865" y="115252"/>
                  </a:cubicBezTo>
                  <a:close/>
                </a:path>
              </a:pathLst>
            </a:custGeom>
            <a:grpFill/>
            <a:ln w="9525" cap="flat">
              <a:noFill/>
              <a:prstDash val="solid"/>
              <a:miter/>
            </a:ln>
          </p:spPr>
          <p:txBody>
            <a:bodyPr rtlCol="0" anchor="ctr"/>
            <a:lstStyle/>
            <a:p>
              <a:endParaRPr lang="de-DE"/>
            </a:p>
          </p:txBody>
        </p:sp>
        <p:sp>
          <p:nvSpPr>
            <p:cNvPr id="194" name="Freihandform: Form 243">
              <a:extLst>
                <a:ext uri="{FF2B5EF4-FFF2-40B4-BE49-F238E27FC236}">
                  <a16:creationId xmlns:a16="http://schemas.microsoft.com/office/drawing/2014/main" id="{E0F85DA2-5268-D449-9B7A-FDD17286A267}"/>
                </a:ext>
              </a:extLst>
            </p:cNvPr>
            <p:cNvSpPr/>
            <p:nvPr/>
          </p:nvSpPr>
          <p:spPr>
            <a:xfrm>
              <a:off x="4913946" y="3217544"/>
              <a:ext cx="228600" cy="273367"/>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9058" y="15240"/>
                    <a:pt x="106680" y="0"/>
                    <a:pt x="140970" y="0"/>
                  </a:cubicBezTo>
                  <a:cubicBezTo>
                    <a:pt x="201930" y="0"/>
                    <a:pt x="228600" y="44767"/>
                    <a:pt x="228600" y="107633"/>
                  </a:cubicBezTo>
                  <a:lnTo>
                    <a:pt x="228600" y="272415"/>
                  </a:lnTo>
                  <a:close/>
                </a:path>
              </a:pathLst>
            </a:custGeom>
            <a:grpFill/>
            <a:ln w="9525" cap="flat">
              <a:noFill/>
              <a:prstDash val="solid"/>
              <a:miter/>
            </a:ln>
          </p:spPr>
          <p:txBody>
            <a:bodyPr rtlCol="0" anchor="ctr"/>
            <a:lstStyle/>
            <a:p>
              <a:endParaRPr lang="de-DE"/>
            </a:p>
          </p:txBody>
        </p:sp>
        <p:sp>
          <p:nvSpPr>
            <p:cNvPr id="195" name="Freihandform: Form 244">
              <a:extLst>
                <a:ext uri="{FF2B5EF4-FFF2-40B4-BE49-F238E27FC236}">
                  <a16:creationId xmlns:a16="http://schemas.microsoft.com/office/drawing/2014/main" id="{1E266677-3D53-C346-A7BC-7C8A8B94CB74}"/>
                </a:ext>
              </a:extLst>
            </p:cNvPr>
            <p:cNvSpPr/>
            <p:nvPr/>
          </p:nvSpPr>
          <p:spPr>
            <a:xfrm>
              <a:off x="5198744" y="3216591"/>
              <a:ext cx="205740" cy="280035"/>
            </a:xfrm>
            <a:custGeom>
              <a:avLst/>
              <a:gdLst>
                <a:gd name="connsiteX0" fmla="*/ 29528 w 205740"/>
                <a:gd name="connsiteY0" fmla="*/ 198120 h 280035"/>
                <a:gd name="connsiteX1" fmla="*/ 104775 w 205740"/>
                <a:gd name="connsiteY1" fmla="*/ 227648 h 280035"/>
                <a:gd name="connsiteX2" fmla="*/ 143828 w 205740"/>
                <a:gd name="connsiteY2" fmla="*/ 200978 h 280035"/>
                <a:gd name="connsiteX3" fmla="*/ 10478 w 205740"/>
                <a:gd name="connsiteY3" fmla="*/ 82868 h 280035"/>
                <a:gd name="connsiteX4" fmla="*/ 111443 w 205740"/>
                <a:gd name="connsiteY4" fmla="*/ 0 h 280035"/>
                <a:gd name="connsiteX5" fmla="*/ 203835 w 205740"/>
                <a:gd name="connsiteY5" fmla="*/ 27623 h 280035"/>
                <a:gd name="connsiteX6" fmla="*/ 174308 w 205740"/>
                <a:gd name="connsiteY6" fmla="*/ 76200 h 280035"/>
                <a:gd name="connsiteX7" fmla="*/ 110490 w 205740"/>
                <a:gd name="connsiteY7" fmla="*/ 52388 h 280035"/>
                <a:gd name="connsiteX8" fmla="*/ 72390 w 205740"/>
                <a:gd name="connsiteY8" fmla="*/ 77153 h 280035"/>
                <a:gd name="connsiteX9" fmla="*/ 205740 w 205740"/>
                <a:gd name="connsiteY9" fmla="*/ 195263 h 280035"/>
                <a:gd name="connsiteX10" fmla="*/ 102870 w 205740"/>
                <a:gd name="connsiteY10" fmla="*/ 280035 h 280035"/>
                <a:gd name="connsiteX11" fmla="*/ 0 w 205740"/>
                <a:gd name="connsiteY11" fmla="*/ 247650 h 280035"/>
                <a:gd name="connsiteX12" fmla="*/ 29528 w 205740"/>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 h="280035">
                  <a:moveTo>
                    <a:pt x="29528" y="198120"/>
                  </a:moveTo>
                  <a:cubicBezTo>
                    <a:pt x="56198" y="218123"/>
                    <a:pt x="80963" y="227648"/>
                    <a:pt x="104775" y="227648"/>
                  </a:cubicBezTo>
                  <a:cubicBezTo>
                    <a:pt x="127635" y="227648"/>
                    <a:pt x="143828" y="217170"/>
                    <a:pt x="143828" y="200978"/>
                  </a:cubicBezTo>
                  <a:cubicBezTo>
                    <a:pt x="143828" y="155258"/>
                    <a:pt x="10478" y="171450"/>
                    <a:pt x="10478" y="82868"/>
                  </a:cubicBezTo>
                  <a:cubicBezTo>
                    <a:pt x="10478" y="33338"/>
                    <a:pt x="51435" y="0"/>
                    <a:pt x="111443" y="0"/>
                  </a:cubicBezTo>
                  <a:cubicBezTo>
                    <a:pt x="143828" y="0"/>
                    <a:pt x="175260" y="9525"/>
                    <a:pt x="203835" y="27623"/>
                  </a:cubicBezTo>
                  <a:lnTo>
                    <a:pt x="174308" y="76200"/>
                  </a:lnTo>
                  <a:cubicBezTo>
                    <a:pt x="151448" y="60008"/>
                    <a:pt x="130493" y="52388"/>
                    <a:pt x="110490" y="52388"/>
                  </a:cubicBezTo>
                  <a:cubicBezTo>
                    <a:pt x="87630" y="52388"/>
                    <a:pt x="72390" y="61913"/>
                    <a:pt x="72390" y="77153"/>
                  </a:cubicBezTo>
                  <a:cubicBezTo>
                    <a:pt x="72390" y="120967"/>
                    <a:pt x="205740" y="105728"/>
                    <a:pt x="205740" y="195263"/>
                  </a:cubicBezTo>
                  <a:cubicBezTo>
                    <a:pt x="205740" y="245745"/>
                    <a:pt x="164783" y="280035"/>
                    <a:pt x="102870" y="280035"/>
                  </a:cubicBezTo>
                  <a:cubicBezTo>
                    <a:pt x="67628" y="280035"/>
                    <a:pt x="31433" y="268605"/>
                    <a:pt x="0" y="247650"/>
                  </a:cubicBezTo>
                  <a:lnTo>
                    <a:pt x="29528" y="198120"/>
                  </a:lnTo>
                  <a:close/>
                </a:path>
              </a:pathLst>
            </a:custGeom>
            <a:grpFill/>
            <a:ln w="9525" cap="flat">
              <a:noFill/>
              <a:prstDash val="solid"/>
              <a:miter/>
            </a:ln>
          </p:spPr>
          <p:txBody>
            <a:bodyPr rtlCol="0" anchor="ctr"/>
            <a:lstStyle/>
            <a:p>
              <a:endParaRPr lang="de-DE"/>
            </a:p>
          </p:txBody>
        </p:sp>
        <p:sp>
          <p:nvSpPr>
            <p:cNvPr id="196" name="Freihandform: Form 245">
              <a:extLst>
                <a:ext uri="{FF2B5EF4-FFF2-40B4-BE49-F238E27FC236}">
                  <a16:creationId xmlns:a16="http://schemas.microsoft.com/office/drawing/2014/main" id="{D90079DB-868A-3344-9430-86AC66A0FB79}"/>
                </a:ext>
              </a:extLst>
            </p:cNvPr>
            <p:cNvSpPr/>
            <p:nvPr/>
          </p:nvSpPr>
          <p:spPr>
            <a:xfrm>
              <a:off x="5454967" y="3216591"/>
              <a:ext cx="224789" cy="280035"/>
            </a:xfrm>
            <a:custGeom>
              <a:avLst/>
              <a:gdLst>
                <a:gd name="connsiteX0" fmla="*/ 222885 w 224789"/>
                <a:gd name="connsiteY0" fmla="*/ 237173 h 280035"/>
                <a:gd name="connsiteX1" fmla="*/ 127635 w 224789"/>
                <a:gd name="connsiteY1" fmla="*/ 280035 h 280035"/>
                <a:gd name="connsiteX2" fmla="*/ 0 w 224789"/>
                <a:gd name="connsiteY2" fmla="*/ 140970 h 280035"/>
                <a:gd name="connsiteX3" fmla="*/ 128588 w 224789"/>
                <a:gd name="connsiteY3" fmla="*/ 0 h 280035"/>
                <a:gd name="connsiteX4" fmla="*/ 224790 w 224789"/>
                <a:gd name="connsiteY4" fmla="*/ 45720 h 280035"/>
                <a:gd name="connsiteX5" fmla="*/ 181927 w 224789"/>
                <a:gd name="connsiteY5" fmla="*/ 86678 h 280035"/>
                <a:gd name="connsiteX6" fmla="*/ 128588 w 224789"/>
                <a:gd name="connsiteY6" fmla="*/ 57150 h 280035"/>
                <a:gd name="connsiteX7" fmla="*/ 62865 w 224789"/>
                <a:gd name="connsiteY7" fmla="*/ 140017 h 280035"/>
                <a:gd name="connsiteX8" fmla="*/ 128588 w 224789"/>
                <a:gd name="connsiteY8" fmla="*/ 222885 h 280035"/>
                <a:gd name="connsiteX9" fmla="*/ 183832 w 224789"/>
                <a:gd name="connsiteY9" fmla="*/ 193358 h 280035"/>
                <a:gd name="connsiteX10" fmla="*/ 222885 w 224789"/>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197" name="Freihandform: Form 246">
              <a:extLst>
                <a:ext uri="{FF2B5EF4-FFF2-40B4-BE49-F238E27FC236}">
                  <a16:creationId xmlns:a16="http://schemas.microsoft.com/office/drawing/2014/main" id="{04162C18-FD62-ED43-AEE9-91D415353F86}"/>
                </a:ext>
              </a:extLst>
            </p:cNvPr>
            <p:cNvSpPr/>
            <p:nvPr/>
          </p:nvSpPr>
          <p:spPr>
            <a:xfrm>
              <a:off x="5733096" y="3101339"/>
              <a:ext cx="228600" cy="389572"/>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198" name="Freihandform: Form 247">
              <a:extLst>
                <a:ext uri="{FF2B5EF4-FFF2-40B4-BE49-F238E27FC236}">
                  <a16:creationId xmlns:a16="http://schemas.microsoft.com/office/drawing/2014/main" id="{AB4AF54A-D4C2-C14D-B93B-663A543237E2}"/>
                </a:ext>
              </a:extLst>
            </p:cNvPr>
            <p:cNvSpPr/>
            <p:nvPr/>
          </p:nvSpPr>
          <p:spPr>
            <a:xfrm>
              <a:off x="6023609" y="3217544"/>
              <a:ext cx="225742" cy="279082"/>
            </a:xfrm>
            <a:custGeom>
              <a:avLst/>
              <a:gdLst>
                <a:gd name="connsiteX0" fmla="*/ 114300 w 225742"/>
                <a:gd name="connsiteY0" fmla="*/ 107633 h 279082"/>
                <a:gd name="connsiteX1" fmla="*/ 164783 w 225742"/>
                <a:gd name="connsiteY1" fmla="*/ 113347 h 279082"/>
                <a:gd name="connsiteX2" fmla="*/ 164783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3 w 225742"/>
                <a:gd name="connsiteY7" fmla="*/ 102870 h 279082"/>
                <a:gd name="connsiteX8" fmla="*/ 225743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3 w 225742"/>
                <a:gd name="connsiteY16" fmla="*/ 200025 h 279082"/>
                <a:gd name="connsiteX17" fmla="*/ 164783 w 225742"/>
                <a:gd name="connsiteY17" fmla="*/ 153352 h 279082"/>
                <a:gd name="connsiteX18" fmla="*/ 120968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3" y="113347"/>
                  </a:cubicBezTo>
                  <a:lnTo>
                    <a:pt x="164783" y="103822"/>
                  </a:lnTo>
                  <a:cubicBezTo>
                    <a:pt x="164783" y="69532"/>
                    <a:pt x="144780" y="52388"/>
                    <a:pt x="105728" y="52388"/>
                  </a:cubicBezTo>
                  <a:cubicBezTo>
                    <a:pt x="83820" y="52388"/>
                    <a:pt x="60008" y="57150"/>
                    <a:pt x="38100" y="67627"/>
                  </a:cubicBezTo>
                  <a:lnTo>
                    <a:pt x="24765" y="15240"/>
                  </a:lnTo>
                  <a:cubicBezTo>
                    <a:pt x="49530" y="5715"/>
                    <a:pt x="81915" y="0"/>
                    <a:pt x="112395" y="0"/>
                  </a:cubicBezTo>
                  <a:cubicBezTo>
                    <a:pt x="187643" y="0"/>
                    <a:pt x="225743" y="35242"/>
                    <a:pt x="225743" y="102870"/>
                  </a:cubicBezTo>
                  <a:lnTo>
                    <a:pt x="225743"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3" y="232410"/>
                    <a:pt x="147638" y="220980"/>
                    <a:pt x="164783" y="200025"/>
                  </a:cubicBezTo>
                  <a:lnTo>
                    <a:pt x="164783" y="153352"/>
                  </a:lnTo>
                  <a:cubicBezTo>
                    <a:pt x="150495" y="149542"/>
                    <a:pt x="135255" y="148590"/>
                    <a:pt x="120968" y="148590"/>
                  </a:cubicBezTo>
                  <a:cubicBezTo>
                    <a:pt x="81915" y="148590"/>
                    <a:pt x="59055" y="164783"/>
                    <a:pt x="59055" y="192405"/>
                  </a:cubicBezTo>
                  <a:cubicBezTo>
                    <a:pt x="60008" y="217170"/>
                    <a:pt x="77153" y="232410"/>
                    <a:pt x="103822" y="232410"/>
                  </a:cubicBezTo>
                  <a:close/>
                </a:path>
              </a:pathLst>
            </a:custGeom>
            <a:grpFill/>
            <a:ln w="9525" cap="flat">
              <a:noFill/>
              <a:prstDash val="solid"/>
              <a:miter/>
            </a:ln>
          </p:spPr>
          <p:txBody>
            <a:bodyPr rtlCol="0" anchor="ctr"/>
            <a:lstStyle/>
            <a:p>
              <a:endParaRPr lang="de-DE"/>
            </a:p>
          </p:txBody>
        </p:sp>
        <p:sp>
          <p:nvSpPr>
            <p:cNvPr id="199" name="Freihandform: Form 248">
              <a:extLst>
                <a:ext uri="{FF2B5EF4-FFF2-40B4-BE49-F238E27FC236}">
                  <a16:creationId xmlns:a16="http://schemas.microsoft.com/office/drawing/2014/main" id="{2E076D1E-C222-3B40-9804-9A96A1349E0C}"/>
                </a:ext>
              </a:extLst>
            </p:cNvPr>
            <p:cNvSpPr/>
            <p:nvPr/>
          </p:nvSpPr>
          <p:spPr>
            <a:xfrm>
              <a:off x="6299834" y="3097529"/>
              <a:ext cx="162877" cy="391477"/>
            </a:xfrm>
            <a:custGeom>
              <a:avLst/>
              <a:gdLst>
                <a:gd name="connsiteX0" fmla="*/ 162878 w 162877"/>
                <a:gd name="connsiteY0" fmla="*/ 58103 h 391477"/>
                <a:gd name="connsiteX1" fmla="*/ 135255 w 162877"/>
                <a:gd name="connsiteY1" fmla="*/ 52388 h 391477"/>
                <a:gd name="connsiteX2" fmla="*/ 101918 w 162877"/>
                <a:gd name="connsiteY2" fmla="*/ 89535 h 391477"/>
                <a:gd name="connsiteX3" fmla="*/ 101918 w 162877"/>
                <a:gd name="connsiteY3" fmla="*/ 125730 h 391477"/>
                <a:gd name="connsiteX4" fmla="*/ 155258 w 162877"/>
                <a:gd name="connsiteY4" fmla="*/ 125730 h 391477"/>
                <a:gd name="connsiteX5" fmla="*/ 155258 w 162877"/>
                <a:gd name="connsiteY5" fmla="*/ 177165 h 391477"/>
                <a:gd name="connsiteX6" fmla="*/ 102870 w 162877"/>
                <a:gd name="connsiteY6" fmla="*/ 177165 h 391477"/>
                <a:gd name="connsiteX7" fmla="*/ 102870 w 162877"/>
                <a:gd name="connsiteY7" fmla="*/ 391478 h 391477"/>
                <a:gd name="connsiteX8" fmla="*/ 40958 w 162877"/>
                <a:gd name="connsiteY8" fmla="*/ 391478 h 391477"/>
                <a:gd name="connsiteX9" fmla="*/ 40958 w 162877"/>
                <a:gd name="connsiteY9" fmla="*/ 177165 h 391477"/>
                <a:gd name="connsiteX10" fmla="*/ 0 w 162877"/>
                <a:gd name="connsiteY10" fmla="*/ 177165 h 391477"/>
                <a:gd name="connsiteX11" fmla="*/ 0 w 162877"/>
                <a:gd name="connsiteY11" fmla="*/ 126683 h 391477"/>
                <a:gd name="connsiteX12" fmla="*/ 40958 w 162877"/>
                <a:gd name="connsiteY12" fmla="*/ 126683 h 391477"/>
                <a:gd name="connsiteX13" fmla="*/ 40958 w 162877"/>
                <a:gd name="connsiteY13" fmla="*/ 88583 h 391477"/>
                <a:gd name="connsiteX14" fmla="*/ 125730 w 162877"/>
                <a:gd name="connsiteY14" fmla="*/ 0 h 391477"/>
                <a:gd name="connsiteX15" fmla="*/ 162878 w 162877"/>
                <a:gd name="connsiteY15" fmla="*/ 5715 h 391477"/>
                <a:gd name="connsiteX16" fmla="*/ 162878 w 162877"/>
                <a:gd name="connsiteY16" fmla="*/ 58103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877" h="391477">
                  <a:moveTo>
                    <a:pt x="162878" y="58103"/>
                  </a:moveTo>
                  <a:cubicBezTo>
                    <a:pt x="154305" y="54293"/>
                    <a:pt x="144780" y="52388"/>
                    <a:pt x="135255" y="52388"/>
                  </a:cubicBezTo>
                  <a:cubicBezTo>
                    <a:pt x="111443" y="52388"/>
                    <a:pt x="101918" y="64770"/>
                    <a:pt x="101918" y="89535"/>
                  </a:cubicBezTo>
                  <a:lnTo>
                    <a:pt x="101918" y="125730"/>
                  </a:lnTo>
                  <a:lnTo>
                    <a:pt x="155258" y="125730"/>
                  </a:lnTo>
                  <a:lnTo>
                    <a:pt x="155258" y="177165"/>
                  </a:lnTo>
                  <a:lnTo>
                    <a:pt x="102870" y="177165"/>
                  </a:lnTo>
                  <a:lnTo>
                    <a:pt x="102870" y="391478"/>
                  </a:lnTo>
                  <a:lnTo>
                    <a:pt x="40958" y="391478"/>
                  </a:lnTo>
                  <a:lnTo>
                    <a:pt x="40958" y="177165"/>
                  </a:lnTo>
                  <a:lnTo>
                    <a:pt x="0" y="177165"/>
                  </a:lnTo>
                  <a:lnTo>
                    <a:pt x="0" y="126683"/>
                  </a:lnTo>
                  <a:lnTo>
                    <a:pt x="40958" y="126683"/>
                  </a:lnTo>
                  <a:lnTo>
                    <a:pt x="40958" y="88583"/>
                  </a:lnTo>
                  <a:cubicBezTo>
                    <a:pt x="40958" y="33338"/>
                    <a:pt x="65722" y="0"/>
                    <a:pt x="125730" y="0"/>
                  </a:cubicBezTo>
                  <a:cubicBezTo>
                    <a:pt x="139065" y="0"/>
                    <a:pt x="152400" y="1905"/>
                    <a:pt x="162878" y="5715"/>
                  </a:cubicBezTo>
                  <a:lnTo>
                    <a:pt x="162878" y="58103"/>
                  </a:lnTo>
                  <a:close/>
                </a:path>
              </a:pathLst>
            </a:custGeom>
            <a:grpFill/>
            <a:ln w="9525" cap="flat">
              <a:noFill/>
              <a:prstDash val="solid"/>
              <a:miter/>
            </a:ln>
          </p:spPr>
          <p:txBody>
            <a:bodyPr rtlCol="0" anchor="ctr"/>
            <a:lstStyle/>
            <a:p>
              <a:endParaRPr lang="de-DE"/>
            </a:p>
          </p:txBody>
        </p:sp>
        <p:sp>
          <p:nvSpPr>
            <p:cNvPr id="200" name="Freihandform: Form 249">
              <a:extLst>
                <a:ext uri="{FF2B5EF4-FFF2-40B4-BE49-F238E27FC236}">
                  <a16:creationId xmlns:a16="http://schemas.microsoft.com/office/drawing/2014/main" id="{C758E19F-A3E6-DC4E-9789-DC7750580FB2}"/>
                </a:ext>
              </a:extLst>
            </p:cNvPr>
            <p:cNvSpPr/>
            <p:nvPr/>
          </p:nvSpPr>
          <p:spPr>
            <a:xfrm>
              <a:off x="6497002"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1922" y="303847"/>
                    <a:pt x="155257" y="300038"/>
                    <a:pt x="165735" y="295275"/>
                  </a:cubicBezTo>
                  <a:close/>
                </a:path>
              </a:pathLst>
            </a:custGeom>
            <a:grpFill/>
            <a:ln w="9525" cap="flat">
              <a:noFill/>
              <a:prstDash val="solid"/>
              <a:miter/>
            </a:ln>
          </p:spPr>
          <p:txBody>
            <a:bodyPr rtlCol="0" anchor="ctr"/>
            <a:lstStyle/>
            <a:p>
              <a:endParaRPr lang="de-DE"/>
            </a:p>
          </p:txBody>
        </p:sp>
        <p:sp>
          <p:nvSpPr>
            <p:cNvPr id="201" name="Freihandform: Form 250">
              <a:extLst>
                <a:ext uri="{FF2B5EF4-FFF2-40B4-BE49-F238E27FC236}">
                  <a16:creationId xmlns:a16="http://schemas.microsoft.com/office/drawing/2014/main" id="{61897E53-42DD-F042-8B31-00105441BF28}"/>
                </a:ext>
              </a:extLst>
            </p:cNvPr>
            <p:cNvSpPr/>
            <p:nvPr/>
          </p:nvSpPr>
          <p:spPr>
            <a:xfrm>
              <a:off x="6725601"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15" name="Freihandform: Form 251">
              <a:extLst>
                <a:ext uri="{FF2B5EF4-FFF2-40B4-BE49-F238E27FC236}">
                  <a16:creationId xmlns:a16="http://schemas.microsoft.com/office/drawing/2014/main" id="{44EC9ADB-C5DA-F04F-94C7-5C769CE19AFC}"/>
                </a:ext>
              </a:extLst>
            </p:cNvPr>
            <p:cNvSpPr/>
            <p:nvPr/>
          </p:nvSpPr>
          <p:spPr>
            <a:xfrm>
              <a:off x="6861809" y="3105149"/>
              <a:ext cx="79057" cy="384809"/>
            </a:xfrm>
            <a:custGeom>
              <a:avLst/>
              <a:gdLst>
                <a:gd name="connsiteX0" fmla="*/ 79057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7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7" y="38100"/>
                  </a:moveTo>
                  <a:cubicBezTo>
                    <a:pt x="79057" y="60008"/>
                    <a:pt x="60960" y="76200"/>
                    <a:pt x="39052" y="76200"/>
                  </a:cubicBezTo>
                  <a:cubicBezTo>
                    <a:pt x="17145" y="76200"/>
                    <a:pt x="0" y="60008"/>
                    <a:pt x="0" y="38100"/>
                  </a:cubicBezTo>
                  <a:cubicBezTo>
                    <a:pt x="0" y="16192"/>
                    <a:pt x="18097" y="0"/>
                    <a:pt x="39052" y="0"/>
                  </a:cubicBezTo>
                  <a:cubicBezTo>
                    <a:pt x="60960" y="0"/>
                    <a:pt x="79057" y="16192"/>
                    <a:pt x="79057" y="38100"/>
                  </a:cubicBezTo>
                  <a:close/>
                  <a:moveTo>
                    <a:pt x="70485" y="384810"/>
                  </a:moveTo>
                  <a:lnTo>
                    <a:pt x="8572" y="384810"/>
                  </a:lnTo>
                  <a:lnTo>
                    <a:pt x="8572" y="118110"/>
                  </a:lnTo>
                  <a:lnTo>
                    <a:pt x="70485" y="118110"/>
                  </a:lnTo>
                  <a:lnTo>
                    <a:pt x="70485" y="384810"/>
                  </a:lnTo>
                  <a:close/>
                </a:path>
              </a:pathLst>
            </a:custGeom>
            <a:grpFill/>
            <a:ln w="9525" cap="flat">
              <a:noFill/>
              <a:prstDash val="solid"/>
              <a:miter/>
            </a:ln>
          </p:spPr>
          <p:txBody>
            <a:bodyPr rtlCol="0" anchor="ctr"/>
            <a:lstStyle/>
            <a:p>
              <a:endParaRPr lang="de-DE"/>
            </a:p>
          </p:txBody>
        </p:sp>
        <p:sp>
          <p:nvSpPr>
            <p:cNvPr id="216" name="Freihandform: Form 252">
              <a:extLst>
                <a:ext uri="{FF2B5EF4-FFF2-40B4-BE49-F238E27FC236}">
                  <a16:creationId xmlns:a16="http://schemas.microsoft.com/office/drawing/2014/main" id="{2341549D-F812-C643-A575-CB81CF463C95}"/>
                </a:ext>
              </a:extLst>
            </p:cNvPr>
            <p:cNvSpPr/>
            <p:nvPr/>
          </p:nvSpPr>
          <p:spPr>
            <a:xfrm>
              <a:off x="6998969" y="3216591"/>
              <a:ext cx="224790" cy="280035"/>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3" y="0"/>
                    <a:pt x="200978" y="15240"/>
                    <a:pt x="224790" y="45720"/>
                  </a:cubicBezTo>
                  <a:lnTo>
                    <a:pt x="181928" y="86678"/>
                  </a:lnTo>
                  <a:cubicBezTo>
                    <a:pt x="166688" y="66675"/>
                    <a:pt x="149543" y="57150"/>
                    <a:pt x="128588" y="57150"/>
                  </a:cubicBezTo>
                  <a:cubicBezTo>
                    <a:pt x="89535" y="57150"/>
                    <a:pt x="62865" y="89535"/>
                    <a:pt x="62865" y="140017"/>
                  </a:cubicBezTo>
                  <a:cubicBezTo>
                    <a:pt x="62865" y="189548"/>
                    <a:pt x="89535" y="222885"/>
                    <a:pt x="128588" y="222885"/>
                  </a:cubicBezTo>
                  <a:cubicBezTo>
                    <a:pt x="149543" y="222885"/>
                    <a:pt x="166688" y="213360"/>
                    <a:pt x="183832" y="193358"/>
                  </a:cubicBezTo>
                  <a:lnTo>
                    <a:pt x="222885" y="237173"/>
                  </a:lnTo>
                  <a:close/>
                </a:path>
              </a:pathLst>
            </a:custGeom>
            <a:grpFill/>
            <a:ln w="9525" cap="flat">
              <a:noFill/>
              <a:prstDash val="solid"/>
              <a:miter/>
            </a:ln>
          </p:spPr>
          <p:txBody>
            <a:bodyPr rtlCol="0" anchor="ctr"/>
            <a:lstStyle/>
            <a:p>
              <a:endParaRPr lang="de-DE"/>
            </a:p>
          </p:txBody>
        </p:sp>
        <p:sp>
          <p:nvSpPr>
            <p:cNvPr id="217" name="Freihandform: Form 253">
              <a:extLst>
                <a:ext uri="{FF2B5EF4-FFF2-40B4-BE49-F238E27FC236}">
                  <a16:creationId xmlns:a16="http://schemas.microsoft.com/office/drawing/2014/main" id="{E427CDAA-36D8-5144-88E4-5C70168455C7}"/>
                </a:ext>
              </a:extLst>
            </p:cNvPr>
            <p:cNvSpPr/>
            <p:nvPr/>
          </p:nvSpPr>
          <p:spPr>
            <a:xfrm>
              <a:off x="7277099" y="3101339"/>
              <a:ext cx="229552" cy="389572"/>
            </a:xfrm>
            <a:custGeom>
              <a:avLst/>
              <a:gdLst>
                <a:gd name="connsiteX0" fmla="*/ 229552 w 229552"/>
                <a:gd name="connsiteY0" fmla="*/ 388620 h 389572"/>
                <a:gd name="connsiteX1" fmla="*/ 166688 w 229552"/>
                <a:gd name="connsiteY1" fmla="*/ 388620 h 389572"/>
                <a:gd name="connsiteX2" fmla="*/ 166688 w 229552"/>
                <a:gd name="connsiteY2" fmla="*/ 236220 h 389572"/>
                <a:gd name="connsiteX3" fmla="*/ 117157 w 229552"/>
                <a:gd name="connsiteY3" fmla="*/ 171450 h 389572"/>
                <a:gd name="connsiteX4" fmla="*/ 61913 w 229552"/>
                <a:gd name="connsiteY4" fmla="*/ 236220 h 389572"/>
                <a:gd name="connsiteX5" fmla="*/ 61913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2" y="388620"/>
                  </a:moveTo>
                  <a:lnTo>
                    <a:pt x="166688" y="388620"/>
                  </a:lnTo>
                  <a:lnTo>
                    <a:pt x="166688" y="236220"/>
                  </a:lnTo>
                  <a:cubicBezTo>
                    <a:pt x="166688" y="197168"/>
                    <a:pt x="154305" y="171450"/>
                    <a:pt x="117157"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7" y="116205"/>
                    <a:pt x="140970" y="116205"/>
                  </a:cubicBezTo>
                  <a:cubicBezTo>
                    <a:pt x="202882" y="116205"/>
                    <a:pt x="228600" y="161925"/>
                    <a:pt x="228600" y="223838"/>
                  </a:cubicBezTo>
                  <a:lnTo>
                    <a:pt x="228600" y="388620"/>
                  </a:lnTo>
                  <a:close/>
                </a:path>
              </a:pathLst>
            </a:custGeom>
            <a:grpFill/>
            <a:ln w="9525" cap="flat">
              <a:noFill/>
              <a:prstDash val="solid"/>
              <a:miter/>
            </a:ln>
          </p:spPr>
          <p:txBody>
            <a:bodyPr rtlCol="0" anchor="ctr"/>
            <a:lstStyle/>
            <a:p>
              <a:endParaRPr lang="de-DE"/>
            </a:p>
          </p:txBody>
        </p:sp>
        <p:sp>
          <p:nvSpPr>
            <p:cNvPr id="218" name="Freihandform: Form 254">
              <a:extLst>
                <a:ext uri="{FF2B5EF4-FFF2-40B4-BE49-F238E27FC236}">
                  <a16:creationId xmlns:a16="http://schemas.microsoft.com/office/drawing/2014/main" id="{A1363515-AFB9-9E4E-9BC8-270F2C65C187}"/>
                </a:ext>
              </a:extLst>
            </p:cNvPr>
            <p:cNvSpPr/>
            <p:nvPr/>
          </p:nvSpPr>
          <p:spPr>
            <a:xfrm>
              <a:off x="7571422" y="3217544"/>
              <a:ext cx="242887" cy="279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grpFill/>
            <a:ln w="9525" cap="flat">
              <a:noFill/>
              <a:prstDash val="solid"/>
              <a:miter/>
            </a:ln>
          </p:spPr>
          <p:txBody>
            <a:bodyPr rtlCol="0" anchor="ctr"/>
            <a:lstStyle/>
            <a:p>
              <a:endParaRPr lang="de-DE"/>
            </a:p>
          </p:txBody>
        </p:sp>
        <p:sp>
          <p:nvSpPr>
            <p:cNvPr id="219" name="Freihandform: Form 255">
              <a:extLst>
                <a:ext uri="{FF2B5EF4-FFF2-40B4-BE49-F238E27FC236}">
                  <a16:creationId xmlns:a16="http://schemas.microsoft.com/office/drawing/2014/main" id="{C01CFFAF-8413-CD42-B698-F24691DF6BB4}"/>
                </a:ext>
              </a:extLst>
            </p:cNvPr>
            <p:cNvSpPr/>
            <p:nvPr/>
          </p:nvSpPr>
          <p:spPr>
            <a:xfrm>
              <a:off x="8041956" y="3122294"/>
              <a:ext cx="231457" cy="368617"/>
            </a:xfrm>
            <a:custGeom>
              <a:avLst/>
              <a:gdLst>
                <a:gd name="connsiteX0" fmla="*/ 231457 w 231457"/>
                <a:gd name="connsiteY0" fmla="*/ 60007 h 368617"/>
                <a:gd name="connsiteX1" fmla="*/ 65723 w 231457"/>
                <a:gd name="connsiteY1" fmla="*/ 60007 h 368617"/>
                <a:gd name="connsiteX2" fmla="*/ 65723 w 231457"/>
                <a:gd name="connsiteY2" fmla="*/ 151447 h 368617"/>
                <a:gd name="connsiteX3" fmla="*/ 189548 w 231457"/>
                <a:gd name="connsiteY3" fmla="*/ 151447 h 368617"/>
                <a:gd name="connsiteX4" fmla="*/ 189548 w 231457"/>
                <a:gd name="connsiteY4" fmla="*/ 211455 h 368617"/>
                <a:gd name="connsiteX5" fmla="*/ 65723 w 231457"/>
                <a:gd name="connsiteY5" fmla="*/ 211455 h 368617"/>
                <a:gd name="connsiteX6" fmla="*/ 65723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3" y="60007"/>
                  </a:lnTo>
                  <a:lnTo>
                    <a:pt x="65723" y="151447"/>
                  </a:lnTo>
                  <a:lnTo>
                    <a:pt x="189548" y="151447"/>
                  </a:lnTo>
                  <a:lnTo>
                    <a:pt x="189548" y="211455"/>
                  </a:lnTo>
                  <a:lnTo>
                    <a:pt x="65723" y="211455"/>
                  </a:lnTo>
                  <a:lnTo>
                    <a:pt x="65723" y="368617"/>
                  </a:lnTo>
                  <a:lnTo>
                    <a:pt x="0" y="368617"/>
                  </a:lnTo>
                  <a:lnTo>
                    <a:pt x="0" y="0"/>
                  </a:lnTo>
                  <a:lnTo>
                    <a:pt x="231457" y="0"/>
                  </a:lnTo>
                  <a:lnTo>
                    <a:pt x="231457" y="60007"/>
                  </a:lnTo>
                  <a:close/>
                </a:path>
              </a:pathLst>
            </a:custGeom>
            <a:grpFill/>
            <a:ln w="9525" cap="flat">
              <a:noFill/>
              <a:prstDash val="solid"/>
              <a:miter/>
            </a:ln>
          </p:spPr>
          <p:txBody>
            <a:bodyPr rtlCol="0" anchor="ctr"/>
            <a:lstStyle/>
            <a:p>
              <a:endParaRPr lang="de-DE"/>
            </a:p>
          </p:txBody>
        </p:sp>
        <p:sp>
          <p:nvSpPr>
            <p:cNvPr id="220" name="Freihandform: Form 256">
              <a:extLst>
                <a:ext uri="{FF2B5EF4-FFF2-40B4-BE49-F238E27FC236}">
                  <a16:creationId xmlns:a16="http://schemas.microsoft.com/office/drawing/2014/main" id="{B79631C5-F839-004A-9E50-F07815F7B8F9}"/>
                </a:ext>
              </a:extLst>
            </p:cNvPr>
            <p:cNvSpPr/>
            <p:nvPr/>
          </p:nvSpPr>
          <p:spPr>
            <a:xfrm>
              <a:off x="8285780" y="3217544"/>
              <a:ext cx="225758" cy="279082"/>
            </a:xfrm>
            <a:custGeom>
              <a:avLst/>
              <a:gdLst>
                <a:gd name="connsiteX0" fmla="*/ 114317 w 225758"/>
                <a:gd name="connsiteY0" fmla="*/ 107633 h 279082"/>
                <a:gd name="connsiteX1" fmla="*/ 164799 w 225758"/>
                <a:gd name="connsiteY1" fmla="*/ 113347 h 279082"/>
                <a:gd name="connsiteX2" fmla="*/ 164799 w 225758"/>
                <a:gd name="connsiteY2" fmla="*/ 103822 h 279082"/>
                <a:gd name="connsiteX3" fmla="*/ 105744 w 225758"/>
                <a:gd name="connsiteY3" fmla="*/ 52388 h 279082"/>
                <a:gd name="connsiteX4" fmla="*/ 38117 w 225758"/>
                <a:gd name="connsiteY4" fmla="*/ 67627 h 279082"/>
                <a:gd name="connsiteX5" fmla="*/ 24781 w 225758"/>
                <a:gd name="connsiteY5" fmla="*/ 15240 h 279082"/>
                <a:gd name="connsiteX6" fmla="*/ 112412 w 225758"/>
                <a:gd name="connsiteY6" fmla="*/ 0 h 279082"/>
                <a:gd name="connsiteX7" fmla="*/ 225759 w 225758"/>
                <a:gd name="connsiteY7" fmla="*/ 102870 h 279082"/>
                <a:gd name="connsiteX8" fmla="*/ 225759 w 225758"/>
                <a:gd name="connsiteY8" fmla="*/ 273367 h 279082"/>
                <a:gd name="connsiteX9" fmla="*/ 166704 w 225758"/>
                <a:gd name="connsiteY9" fmla="*/ 273367 h 279082"/>
                <a:gd name="connsiteX10" fmla="*/ 166704 w 225758"/>
                <a:gd name="connsiteY10" fmla="*/ 244792 h 279082"/>
                <a:gd name="connsiteX11" fmla="*/ 165751 w 225758"/>
                <a:gd name="connsiteY11" fmla="*/ 244792 h 279082"/>
                <a:gd name="connsiteX12" fmla="*/ 87646 w 225758"/>
                <a:gd name="connsiteY12" fmla="*/ 279083 h 279082"/>
                <a:gd name="connsiteX13" fmla="*/ 17 w 225758"/>
                <a:gd name="connsiteY13" fmla="*/ 194310 h 279082"/>
                <a:gd name="connsiteX14" fmla="*/ 114317 w 225758"/>
                <a:gd name="connsiteY14" fmla="*/ 107633 h 279082"/>
                <a:gd name="connsiteX15" fmla="*/ 103839 w 225758"/>
                <a:gd name="connsiteY15" fmla="*/ 232410 h 279082"/>
                <a:gd name="connsiteX16" fmla="*/ 164799 w 225758"/>
                <a:gd name="connsiteY16" fmla="*/ 200025 h 279082"/>
                <a:gd name="connsiteX17" fmla="*/ 164799 w 225758"/>
                <a:gd name="connsiteY17" fmla="*/ 153352 h 279082"/>
                <a:gd name="connsiteX18" fmla="*/ 120984 w 225758"/>
                <a:gd name="connsiteY18" fmla="*/ 148590 h 279082"/>
                <a:gd name="connsiteX19" fmla="*/ 59071 w 225758"/>
                <a:gd name="connsiteY19" fmla="*/ 192405 h 279082"/>
                <a:gd name="connsiteX20" fmla="*/ 103839 w 225758"/>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8" h="279082">
                  <a:moveTo>
                    <a:pt x="114317" y="107633"/>
                  </a:moveTo>
                  <a:cubicBezTo>
                    <a:pt x="131462" y="107633"/>
                    <a:pt x="147654" y="108585"/>
                    <a:pt x="164799" y="113347"/>
                  </a:cubicBezTo>
                  <a:lnTo>
                    <a:pt x="164799" y="103822"/>
                  </a:lnTo>
                  <a:cubicBezTo>
                    <a:pt x="164799" y="69532"/>
                    <a:pt x="144796" y="52388"/>
                    <a:pt x="105744" y="52388"/>
                  </a:cubicBezTo>
                  <a:cubicBezTo>
                    <a:pt x="83837" y="52388"/>
                    <a:pt x="60024" y="57150"/>
                    <a:pt x="38117" y="67627"/>
                  </a:cubicBezTo>
                  <a:lnTo>
                    <a:pt x="24781" y="15240"/>
                  </a:lnTo>
                  <a:cubicBezTo>
                    <a:pt x="49546" y="5715"/>
                    <a:pt x="81931" y="0"/>
                    <a:pt x="112412" y="0"/>
                  </a:cubicBezTo>
                  <a:cubicBezTo>
                    <a:pt x="187659" y="0"/>
                    <a:pt x="225759" y="35242"/>
                    <a:pt x="225759" y="102870"/>
                  </a:cubicBezTo>
                  <a:lnTo>
                    <a:pt x="225759" y="273367"/>
                  </a:lnTo>
                  <a:lnTo>
                    <a:pt x="166704" y="273367"/>
                  </a:lnTo>
                  <a:lnTo>
                    <a:pt x="166704" y="244792"/>
                  </a:lnTo>
                  <a:lnTo>
                    <a:pt x="165751" y="244792"/>
                  </a:lnTo>
                  <a:cubicBezTo>
                    <a:pt x="142892" y="268605"/>
                    <a:pt x="119079" y="279083"/>
                    <a:pt x="87646" y="279083"/>
                  </a:cubicBezTo>
                  <a:cubicBezTo>
                    <a:pt x="34306" y="279083"/>
                    <a:pt x="17" y="245745"/>
                    <a:pt x="17" y="194310"/>
                  </a:cubicBezTo>
                  <a:cubicBezTo>
                    <a:pt x="-936" y="138113"/>
                    <a:pt x="39069" y="107633"/>
                    <a:pt x="114317" y="107633"/>
                  </a:cubicBezTo>
                  <a:close/>
                  <a:moveTo>
                    <a:pt x="103839" y="232410"/>
                  </a:moveTo>
                  <a:cubicBezTo>
                    <a:pt x="126699" y="232410"/>
                    <a:pt x="147654" y="220980"/>
                    <a:pt x="164799" y="200025"/>
                  </a:cubicBezTo>
                  <a:lnTo>
                    <a:pt x="164799" y="153352"/>
                  </a:lnTo>
                  <a:cubicBezTo>
                    <a:pt x="150512" y="149542"/>
                    <a:pt x="135271" y="148590"/>
                    <a:pt x="120984" y="148590"/>
                  </a:cubicBezTo>
                  <a:cubicBezTo>
                    <a:pt x="81931" y="148590"/>
                    <a:pt x="59071" y="164783"/>
                    <a:pt x="59071" y="192405"/>
                  </a:cubicBezTo>
                  <a:cubicBezTo>
                    <a:pt x="59071" y="217170"/>
                    <a:pt x="76217" y="232410"/>
                    <a:pt x="103839" y="232410"/>
                  </a:cubicBezTo>
                  <a:close/>
                </a:path>
              </a:pathLst>
            </a:custGeom>
            <a:grpFill/>
            <a:ln w="9525" cap="flat">
              <a:noFill/>
              <a:prstDash val="solid"/>
              <a:miter/>
            </a:ln>
          </p:spPr>
          <p:txBody>
            <a:bodyPr rtlCol="0" anchor="ctr"/>
            <a:lstStyle/>
            <a:p>
              <a:endParaRPr lang="de-DE"/>
            </a:p>
          </p:txBody>
        </p:sp>
        <p:sp>
          <p:nvSpPr>
            <p:cNvPr id="221" name="Freihandform: Form 257">
              <a:extLst>
                <a:ext uri="{FF2B5EF4-FFF2-40B4-BE49-F238E27FC236}">
                  <a16:creationId xmlns:a16="http://schemas.microsoft.com/office/drawing/2014/main" id="{FA3DA311-3935-7140-89D3-191C88999A40}"/>
                </a:ext>
              </a:extLst>
            </p:cNvPr>
            <p:cNvSpPr/>
            <p:nvPr/>
          </p:nvSpPr>
          <p:spPr>
            <a:xfrm>
              <a:off x="8590597" y="3101339"/>
              <a:ext cx="234314" cy="389572"/>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grpFill/>
            <a:ln w="9525" cap="flat">
              <a:noFill/>
              <a:prstDash val="solid"/>
              <a:miter/>
            </a:ln>
          </p:spPr>
          <p:txBody>
            <a:bodyPr rtlCol="0" anchor="ctr"/>
            <a:lstStyle/>
            <a:p>
              <a:endParaRPr lang="de-DE"/>
            </a:p>
          </p:txBody>
        </p:sp>
        <p:sp>
          <p:nvSpPr>
            <p:cNvPr id="222" name="Freihandform: Form 258">
              <a:extLst>
                <a:ext uri="{FF2B5EF4-FFF2-40B4-BE49-F238E27FC236}">
                  <a16:creationId xmlns:a16="http://schemas.microsoft.com/office/drawing/2014/main" id="{6A9AE662-35F9-8D4F-9FE9-6505C531277A}"/>
                </a:ext>
              </a:extLst>
            </p:cNvPr>
            <p:cNvSpPr/>
            <p:nvPr/>
          </p:nvSpPr>
          <p:spPr>
            <a:xfrm>
              <a:off x="8870631" y="3224212"/>
              <a:ext cx="229552" cy="273367"/>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8" y="273367"/>
                    <a:pt x="0" y="232410"/>
                    <a:pt x="0" y="162878"/>
                  </a:cubicBezTo>
                  <a:lnTo>
                    <a:pt x="0" y="952"/>
                  </a:lnTo>
                  <a:lnTo>
                    <a:pt x="61913" y="952"/>
                  </a:lnTo>
                  <a:lnTo>
                    <a:pt x="61913" y="160020"/>
                  </a:lnTo>
                  <a:close/>
                </a:path>
              </a:pathLst>
            </a:custGeom>
            <a:grpFill/>
            <a:ln w="9525" cap="flat">
              <a:noFill/>
              <a:prstDash val="solid"/>
              <a:miter/>
            </a:ln>
          </p:spPr>
          <p:txBody>
            <a:bodyPr rtlCol="0" anchor="ctr"/>
            <a:lstStyle/>
            <a:p>
              <a:endParaRPr lang="de-DE"/>
            </a:p>
          </p:txBody>
        </p:sp>
        <p:sp>
          <p:nvSpPr>
            <p:cNvPr id="223" name="Freihandform: Form 259">
              <a:extLst>
                <a:ext uri="{FF2B5EF4-FFF2-40B4-BE49-F238E27FC236}">
                  <a16:creationId xmlns:a16="http://schemas.microsoft.com/office/drawing/2014/main" id="{309C1A28-67C4-6649-A367-261B74070D3F}"/>
                </a:ext>
              </a:extLst>
            </p:cNvPr>
            <p:cNvSpPr/>
            <p:nvPr/>
          </p:nvSpPr>
          <p:spPr>
            <a:xfrm>
              <a:off x="9180194" y="3100387"/>
              <a:ext cx="61912" cy="389572"/>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grpFill/>
            <a:ln w="9525" cap="flat">
              <a:noFill/>
              <a:prstDash val="solid"/>
              <a:miter/>
            </a:ln>
          </p:spPr>
          <p:txBody>
            <a:bodyPr rtlCol="0" anchor="ctr"/>
            <a:lstStyle/>
            <a:p>
              <a:endParaRPr lang="de-DE"/>
            </a:p>
          </p:txBody>
        </p:sp>
        <p:sp>
          <p:nvSpPr>
            <p:cNvPr id="224" name="Freihandform: Form 260">
              <a:extLst>
                <a:ext uri="{FF2B5EF4-FFF2-40B4-BE49-F238E27FC236}">
                  <a16:creationId xmlns:a16="http://schemas.microsoft.com/office/drawing/2014/main" id="{A354BD9B-74D3-284A-96D5-6AC24C4D61AA}"/>
                </a:ext>
              </a:extLst>
            </p:cNvPr>
            <p:cNvSpPr/>
            <p:nvPr/>
          </p:nvSpPr>
          <p:spPr>
            <a:xfrm>
              <a:off x="9297351" y="3138487"/>
              <a:ext cx="165735" cy="358140"/>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8 w 165735"/>
                <a:gd name="connsiteY3" fmla="*/ 282892 h 358140"/>
                <a:gd name="connsiteX4" fmla="*/ 40958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8" y="331470"/>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1923" y="303847"/>
                    <a:pt x="155258" y="300038"/>
                    <a:pt x="165735" y="295275"/>
                  </a:cubicBezTo>
                  <a:close/>
                </a:path>
              </a:pathLst>
            </a:custGeom>
            <a:grpFill/>
            <a:ln w="9525" cap="flat">
              <a:noFill/>
              <a:prstDash val="solid"/>
              <a:miter/>
            </a:ln>
          </p:spPr>
          <p:txBody>
            <a:bodyPr rtlCol="0" anchor="ctr"/>
            <a:lstStyle/>
            <a:p>
              <a:endParaRPr lang="de-DE"/>
            </a:p>
          </p:txBody>
        </p:sp>
        <p:sp>
          <p:nvSpPr>
            <p:cNvPr id="225" name="Freihandform: Form 261">
              <a:extLst>
                <a:ext uri="{FF2B5EF4-FFF2-40B4-BE49-F238E27FC236}">
                  <a16:creationId xmlns:a16="http://schemas.microsoft.com/office/drawing/2014/main" id="{B3459A70-E5FA-1C4B-8EE4-7B31B1EDA724}"/>
                </a:ext>
              </a:extLst>
            </p:cNvPr>
            <p:cNvSpPr/>
            <p:nvPr/>
          </p:nvSpPr>
          <p:spPr>
            <a:xfrm>
              <a:off x="9511664" y="3109912"/>
              <a:ext cx="225742" cy="386715"/>
            </a:xfrm>
            <a:custGeom>
              <a:avLst/>
              <a:gdLst>
                <a:gd name="connsiteX0" fmla="*/ 114300 w 225742"/>
                <a:gd name="connsiteY0" fmla="*/ 215265 h 386715"/>
                <a:gd name="connsiteX1" fmla="*/ 164783 w 225742"/>
                <a:gd name="connsiteY1" fmla="*/ 220980 h 386715"/>
                <a:gd name="connsiteX2" fmla="*/ 164783 w 225742"/>
                <a:gd name="connsiteY2" fmla="*/ 211455 h 386715"/>
                <a:gd name="connsiteX3" fmla="*/ 105728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3 w 225742"/>
                <a:gd name="connsiteY7" fmla="*/ 210503 h 386715"/>
                <a:gd name="connsiteX8" fmla="*/ 225743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8 w 225742"/>
                <a:gd name="connsiteY15" fmla="*/ 72390 h 386715"/>
                <a:gd name="connsiteX16" fmla="*/ 26670 w 225742"/>
                <a:gd name="connsiteY16" fmla="*/ 36195 h 386715"/>
                <a:gd name="connsiteX17" fmla="*/ 63818 w 225742"/>
                <a:gd name="connsiteY17" fmla="*/ 0 h 386715"/>
                <a:gd name="connsiteX18" fmla="*/ 100965 w 225742"/>
                <a:gd name="connsiteY18" fmla="*/ 36195 h 386715"/>
                <a:gd name="connsiteX19" fmla="*/ 63818 w 225742"/>
                <a:gd name="connsiteY19" fmla="*/ 72390 h 386715"/>
                <a:gd name="connsiteX20" fmla="*/ 103823 w 225742"/>
                <a:gd name="connsiteY20" fmla="*/ 340042 h 386715"/>
                <a:gd name="connsiteX21" fmla="*/ 164783 w 225742"/>
                <a:gd name="connsiteY21" fmla="*/ 307658 h 386715"/>
                <a:gd name="connsiteX22" fmla="*/ 164783 w 225742"/>
                <a:gd name="connsiteY22" fmla="*/ 260985 h 386715"/>
                <a:gd name="connsiteX23" fmla="*/ 120968 w 225742"/>
                <a:gd name="connsiteY23" fmla="*/ 256222 h 386715"/>
                <a:gd name="connsiteX24" fmla="*/ 59055 w 225742"/>
                <a:gd name="connsiteY24" fmla="*/ 300038 h 386715"/>
                <a:gd name="connsiteX25" fmla="*/ 103823 w 225742"/>
                <a:gd name="connsiteY25" fmla="*/ 340042 h 386715"/>
                <a:gd name="connsiteX26" fmla="*/ 172403 w 225742"/>
                <a:gd name="connsiteY26" fmla="*/ 72390 h 386715"/>
                <a:gd name="connsiteX27" fmla="*/ 135255 w 225742"/>
                <a:gd name="connsiteY27" fmla="*/ 36195 h 386715"/>
                <a:gd name="connsiteX28" fmla="*/ 172403 w 225742"/>
                <a:gd name="connsiteY28" fmla="*/ 0 h 386715"/>
                <a:gd name="connsiteX29" fmla="*/ 209550 w 225742"/>
                <a:gd name="connsiteY29" fmla="*/ 36195 h 386715"/>
                <a:gd name="connsiteX30" fmla="*/ 172403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4783"/>
                    <a:pt x="38100" y="175260"/>
                  </a:cubicBezTo>
                  <a:lnTo>
                    <a:pt x="24765" y="122873"/>
                  </a:lnTo>
                  <a:cubicBezTo>
                    <a:pt x="49530" y="113348"/>
                    <a:pt x="81915" y="107633"/>
                    <a:pt x="112395" y="107633"/>
                  </a:cubicBezTo>
                  <a:cubicBezTo>
                    <a:pt x="187643" y="107633"/>
                    <a:pt x="225743" y="142875"/>
                    <a:pt x="225743" y="210503"/>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0985"/>
                  </a:lnTo>
                  <a:cubicBezTo>
                    <a:pt x="150495" y="257175"/>
                    <a:pt x="135255" y="256222"/>
                    <a:pt x="120968" y="256222"/>
                  </a:cubicBezTo>
                  <a:cubicBezTo>
                    <a:pt x="81915" y="256222"/>
                    <a:pt x="59055" y="272415"/>
                    <a:pt x="59055" y="300038"/>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grpFill/>
            <a:ln w="9525" cap="flat">
              <a:noFill/>
              <a:prstDash val="solid"/>
              <a:miter/>
            </a:ln>
          </p:spPr>
          <p:txBody>
            <a:bodyPr rtlCol="0" anchor="ctr"/>
            <a:lstStyle/>
            <a:p>
              <a:endParaRPr lang="de-DE"/>
            </a:p>
          </p:txBody>
        </p:sp>
        <p:sp>
          <p:nvSpPr>
            <p:cNvPr id="226" name="Freihandform: Form 262">
              <a:extLst>
                <a:ext uri="{FF2B5EF4-FFF2-40B4-BE49-F238E27FC236}">
                  <a16:creationId xmlns:a16="http://schemas.microsoft.com/office/drawing/2014/main" id="{9766CD5E-A9E6-EA46-9D0B-1018B9708BC2}"/>
                </a:ext>
              </a:extLst>
            </p:cNvPr>
            <p:cNvSpPr/>
            <p:nvPr/>
          </p:nvSpPr>
          <p:spPr>
            <a:xfrm>
              <a:off x="9785984" y="3138487"/>
              <a:ext cx="165734" cy="358140"/>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7 w 165734"/>
                <a:gd name="connsiteY9" fmla="*/ 0 h 358140"/>
                <a:gd name="connsiteX10" fmla="*/ 101917 w 165734"/>
                <a:gd name="connsiteY10" fmla="*/ 86677 h 358140"/>
                <a:gd name="connsiteX11" fmla="*/ 165735 w 165734"/>
                <a:gd name="connsiteY11" fmla="*/ 86677 h 358140"/>
                <a:gd name="connsiteX12" fmla="*/ 165735 w 165734"/>
                <a:gd name="connsiteY12" fmla="*/ 138113 h 358140"/>
                <a:gd name="connsiteX13" fmla="*/ 101917 w 165734"/>
                <a:gd name="connsiteY13" fmla="*/ 138113 h 358140"/>
                <a:gd name="connsiteX14" fmla="*/ 101917 w 165734"/>
                <a:gd name="connsiteY14" fmla="*/ 269558 h 358140"/>
                <a:gd name="connsiteX15" fmla="*/ 130492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1470"/>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2"/>
                    <a:pt x="110490" y="304800"/>
                    <a:pt x="130492" y="304800"/>
                  </a:cubicBezTo>
                  <a:cubicBezTo>
                    <a:pt x="142875" y="303847"/>
                    <a:pt x="155257" y="300038"/>
                    <a:pt x="165735" y="295275"/>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3673164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D4BE38A-EB2B-4D3A-BA3A-60E064537934}"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6487" y="1631156"/>
            <a:ext cx="10041971"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6F3463B9-219F-47BA-A610-FB7E4EFC87CD}"/>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94702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3ACC082-19BF-4D34-BDBA-EB322D18BEA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6486" y="1631156"/>
            <a:ext cx="492275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5585696" y="1631156"/>
            <a:ext cx="492275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Textplatzhalter 9">
            <a:extLst>
              <a:ext uri="{FF2B5EF4-FFF2-40B4-BE49-F238E27FC236}">
                <a16:creationId xmlns:a16="http://schemas.microsoft.com/office/drawing/2014/main" id="{D20B1B70-928F-438A-A4F8-3D6D25006E39}"/>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3553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401C556-645C-42D3-87FB-030FC3158F6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0304875" y="6634668"/>
            <a:ext cx="203582"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466488" y="1631158"/>
            <a:ext cx="3211939"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7296520" y="1631158"/>
            <a:ext cx="3211939"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881504" y="1631158"/>
            <a:ext cx="3211939"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D8037CEF-DC8D-42F8-A101-D7A662C38F36}"/>
              </a:ext>
            </a:extLst>
          </p:cNvPr>
          <p:cNvSpPr>
            <a:spLocks noGrp="1"/>
          </p:cNvSpPr>
          <p:nvPr>
            <p:ph type="body" sz="quarter" idx="37"/>
          </p:nvPr>
        </p:nvSpPr>
        <p:spPr>
          <a:xfrm>
            <a:off x="466485" y="687598"/>
            <a:ext cx="6159947" cy="270882"/>
          </a:xfrm>
        </p:spPr>
        <p:txBody>
          <a:bodyPr wrap="square">
            <a:spAutoFit/>
          </a:bodyPr>
          <a:lstStyle>
            <a:lvl1pPr>
              <a:defRPr sz="16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12801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8F45246-EA9D-44AC-8282-2F0AC2B129E1}"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6486" y="1631156"/>
            <a:ext cx="492275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585696" y="1631156"/>
            <a:ext cx="492275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83009F8A-4A00-4A24-A6D8-404B72DE25C4}"/>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453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6486" y="1631156"/>
            <a:ext cx="492275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FAD71A9-818B-4A2E-8A37-E98B7E8971F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0304875" y="6634668"/>
            <a:ext cx="203582"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585698" y="1631156"/>
            <a:ext cx="492275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7593620" y="301186"/>
            <a:ext cx="972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FFCDCB26-1E50-4916-A928-F93F50FC8209}"/>
              </a:ext>
            </a:extLst>
          </p:cNvPr>
          <p:cNvSpPr>
            <a:spLocks noGrp="1"/>
          </p:cNvSpPr>
          <p:nvPr>
            <p:ph type="body" sz="quarter" idx="37"/>
          </p:nvPr>
        </p:nvSpPr>
        <p:spPr>
          <a:xfrm>
            <a:off x="466485" y="687598"/>
            <a:ext cx="6159947" cy="249812"/>
          </a:xfrm>
        </p:spPr>
        <p:txBody>
          <a:bodyPr wrap="square">
            <a:spAutoFit/>
          </a:bodyPr>
          <a:lstStyle>
            <a:lvl1pPr>
              <a:defRPr sz="16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11765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466486" y="301187"/>
            <a:ext cx="6159947"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466487" y="1631156"/>
            <a:ext cx="10041970"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9600040" y="6634668"/>
            <a:ext cx="540212" cy="123111"/>
          </a:xfrm>
          <a:prstGeom prst="rect">
            <a:avLst/>
          </a:prstGeom>
        </p:spPr>
        <p:txBody>
          <a:bodyPr vert="horz" wrap="none" lIns="0" tIns="0" rIns="0" bIns="0" rtlCol="0" anchor="t" anchorCtr="0">
            <a:spAutoFit/>
          </a:bodyPr>
          <a:lstStyle>
            <a:lvl1pPr algn="r">
              <a:defRPr sz="800">
                <a:solidFill>
                  <a:schemeClr val="tx1"/>
                </a:solidFill>
              </a:defRPr>
            </a:lvl1pPr>
          </a:lstStyle>
          <a:p>
            <a:fld id="{1F16C11D-8DF3-4A2A-A058-67BF98A1B96A}" type="datetime4">
              <a:rPr lang="de-DE" smtClean="0"/>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466487" y="6634668"/>
            <a:ext cx="4922759"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Naturwissenschaftliche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0304875" y="6634668"/>
            <a:ext cx="203582"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466560" y="1196733"/>
            <a:ext cx="10508456" cy="72000"/>
          </a:xfrm>
          <a:prstGeom prst="rect">
            <a:avLst/>
          </a:prstGeom>
          <a:solidFill>
            <a:srgbClr val="7B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F10272FF-60F7-4AF4-9CD6-0A04080EA9B4}"/>
              </a:ext>
            </a:extLst>
          </p:cNvPr>
          <p:cNvSpPr/>
          <p:nvPr userDrawn="1"/>
        </p:nvSpPr>
        <p:spPr>
          <a:xfrm>
            <a:off x="465480" y="6538526"/>
            <a:ext cx="10507320" cy="10800"/>
          </a:xfrm>
          <a:prstGeom prst="rect">
            <a:avLst/>
          </a:prstGeom>
          <a:solidFill>
            <a:srgbClr val="7BB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51472" y="160149"/>
            <a:ext cx="300038"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110932"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51472" y="1131699"/>
            <a:ext cx="300038"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51472" y="1491959"/>
            <a:ext cx="300038"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51472" y="3292184"/>
            <a:ext cx="300038"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51472" y="6063959"/>
            <a:ext cx="300038"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110931"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51472" y="6495759"/>
            <a:ext cx="300038"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110930" y="2711163"/>
              <a:ext cx="288541" cy="135422"/>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31462" y="-298444"/>
            <a:ext cx="333375" cy="135422"/>
            <a:chOff x="-133350" y="2698385"/>
            <a:chExt cx="333375" cy="150469"/>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698385"/>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155640" y="-298445"/>
            <a:ext cx="333375" cy="135422"/>
            <a:chOff x="-133350" y="2698389"/>
            <a:chExt cx="333375" cy="150469"/>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698389"/>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5572036" y="-397423"/>
            <a:ext cx="135422" cy="333375"/>
            <a:chOff x="6403896" y="-397424"/>
            <a:chExt cx="150469"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8" y="-305972"/>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3197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0280575" y="-298450"/>
            <a:ext cx="333375" cy="135422"/>
            <a:chOff x="-133350" y="2698393"/>
            <a:chExt cx="333375" cy="150469"/>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499" y="2698393"/>
              <a:ext cx="259686" cy="150469"/>
            </a:xfrm>
            <a:prstGeom prst="rect">
              <a:avLst/>
            </a:prstGeom>
            <a:noFill/>
          </p:spPr>
          <p:txBody>
            <a:bodyPr wrap="none" lIns="0" tIns="0" rIns="0" bIns="0" rtlCol="0">
              <a:spAutoFit/>
            </a:bodyPr>
            <a:lstStyle/>
            <a:p>
              <a:pPr marL="0" marR="0" indent="0" algn="ctr" defTabSz="914391"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6B9C3F00-7FB2-4003-A482-01BAC23713A4}"/>
              </a:ext>
            </a:extLst>
          </p:cNvPr>
          <p:cNvSpPr>
            <a:spLocks noChangeAspect="1"/>
          </p:cNvSpPr>
          <p:nvPr userDrawn="1"/>
        </p:nvSpPr>
        <p:spPr>
          <a:xfrm>
            <a:off x="9428400"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391"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621432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hdr="0"/>
  <p:txStyles>
    <p:titleStyle>
      <a:lvl1pPr algn="l" defTabSz="914391" rtl="0" eaLnBrk="1" latinLnBrk="0" hangingPunct="1">
        <a:lnSpc>
          <a:spcPct val="90000"/>
        </a:lnSpc>
        <a:spcBef>
          <a:spcPct val="0"/>
        </a:spcBef>
        <a:buNone/>
        <a:defRPr sz="2400" b="1" kern="1200">
          <a:solidFill>
            <a:srgbClr val="041E42"/>
          </a:solidFill>
          <a:latin typeface="+mj-lt"/>
          <a:ea typeface="+mj-ea"/>
          <a:cs typeface="+mj-cs"/>
        </a:defRPr>
      </a:lvl1pPr>
    </p:titleStyle>
    <p:bodyStyle>
      <a:lvl1pPr marL="0" indent="0" algn="l" defTabSz="914391"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79998"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59996"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39995"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19993"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899991"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79989"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59987"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39986" indent="-179998" algn="l" defTabSz="914391"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456" userDrawn="1">
          <p15:clr>
            <a:srgbClr val="F26B43"/>
          </p15:clr>
        </p15:guide>
        <p15:guide id="3" pos="293" userDrawn="1">
          <p15:clr>
            <a:srgbClr val="F26B43"/>
          </p15:clr>
        </p15:guide>
        <p15:guide id="4" pos="6620"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3517" userDrawn="1">
          <p15:clr>
            <a:srgbClr val="F26B43"/>
          </p15:clr>
        </p15:guide>
        <p15:guide id="11" pos="33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E5A8FB32-FBD9-4894-B66D-EAE039C78A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3" name="Textplatzhalter 2">
            <a:extLst>
              <a:ext uri="{FF2B5EF4-FFF2-40B4-BE49-F238E27FC236}">
                <a16:creationId xmlns:a16="http://schemas.microsoft.com/office/drawing/2014/main" id="{7332C6E8-C530-4B41-B7AA-3CA8A931829A}"/>
              </a:ext>
            </a:extLst>
          </p:cNvPr>
          <p:cNvSpPr>
            <a:spLocks noGrp="1"/>
          </p:cNvSpPr>
          <p:nvPr>
            <p:ph type="body" sz="quarter" idx="11"/>
          </p:nvPr>
        </p:nvSpPr>
        <p:spPr/>
        <p:txBody>
          <a:bodyPr/>
          <a:lstStyle/>
          <a:p>
            <a:endParaRPr lang="de-DE" dirty="0"/>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p:txBody>
          <a:bodyPr/>
          <a:lstStyle/>
          <a:p>
            <a:r>
              <a:rPr lang="de-DE" dirty="0"/>
              <a:t>Willkommen</a:t>
            </a:r>
          </a:p>
        </p:txBody>
      </p:sp>
    </p:spTree>
    <p:extLst>
      <p:ext uri="{BB962C8B-B14F-4D97-AF65-F5344CB8AC3E}">
        <p14:creationId xmlns:p14="http://schemas.microsoft.com/office/powerpoint/2010/main" val="298118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8389" b="8389"/>
          <a:stretch/>
        </p:blipFill>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p:txBody>
          <a:bodyPr/>
          <a:lstStyle/>
          <a:p>
            <a:r>
              <a:rPr lang="de-DE" b="1" dirty="0"/>
              <a:t>Lorem ipsum dolor sit amet,</a:t>
            </a:r>
          </a:p>
          <a:p>
            <a:r>
              <a:rPr lang="de-DE" dirty="0"/>
              <a:t>consetetur sadipscing elitr, sed diam nonumy eirmod tempor invidunt ut labore et dolore magna aliquyam erat</a:t>
            </a:r>
          </a:p>
          <a:p>
            <a:pPr lvl="1"/>
            <a:r>
              <a:rPr lang="de-DE" dirty="0"/>
              <a:t>sed diam voluptua.</a:t>
            </a:r>
          </a:p>
        </p:txBody>
      </p:sp>
    </p:spTree>
    <p:extLst>
      <p:ext uri="{BB962C8B-B14F-4D97-AF65-F5344CB8AC3E}">
        <p14:creationId xmlns:p14="http://schemas.microsoft.com/office/powerpoint/2010/main" val="27540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p:txBody>
          <a:bodyPr/>
          <a:lstStyle/>
          <a:p>
            <a:fld id="{26351A40-1C71-474E-ABA0-68921E50DF7F}"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p:txBody>
          <a:bodyPr/>
          <a:lstStyle/>
          <a:p>
            <a:r>
              <a:rPr lang="de-DE"/>
              <a:t>Naturwissenschaftliche Fakultät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p:txBody>
          <a:bodyPr/>
          <a:lstStyle/>
          <a:p>
            <a:fld id="{D949F9DF-37BD-4CD6-BF49-65BA579E1D7A}" type="slidenum">
              <a:rPr lang="de-DE" smtClean="0"/>
              <a:pPr/>
              <a:t>11</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p:txBody>
          <a:bodyPr/>
          <a:lstStyle/>
          <a:p>
            <a:r>
              <a:rPr lang="de-DE" dirty="0"/>
              <a:t>Bildfolie</a:t>
            </a:r>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23805" b="23805"/>
          <a:stretch/>
        </p:blipFill>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p:txBody>
          <a:bodyPr/>
          <a:lstStyle/>
          <a:p>
            <a:r>
              <a:rPr lang="de-DE" dirty="0"/>
              <a:t>Bildunterschrift oder Beschreibung möglich. Gegebenenfalls löschen.</a:t>
            </a:r>
          </a:p>
        </p:txBody>
      </p:sp>
      <p:sp>
        <p:nvSpPr>
          <p:cNvPr id="2" name="Bildplatzhalter 1"/>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01343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p:txBody>
          <a:bodyPr/>
          <a:lstStyle/>
          <a:p>
            <a:fld id="{16CF8DB0-2648-44DC-95D1-7959A58F327B}"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p:txBody>
          <a:bodyPr/>
          <a:lstStyle/>
          <a:p>
            <a:r>
              <a:rPr lang="de-DE"/>
              <a:t>Naturwissenschaftliche Fakultät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p:txBody>
          <a:bodyPr/>
          <a:lstStyle/>
          <a:p>
            <a:fld id="{D949F9DF-37BD-4CD6-BF49-65BA579E1D7A}" type="slidenum">
              <a:rPr lang="de-DE" smtClean="0"/>
              <a:pPr/>
              <a:t>12</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p:txBody>
          <a:bodyPr/>
          <a:lstStyle/>
          <a:p>
            <a:r>
              <a:rPr lang="de-DE" dirty="0"/>
              <a:t>Bildfolie | zweispaltig</a:t>
            </a:r>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3217" r="3217"/>
          <a:stretch/>
        </p:blipFill>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p:txBody>
          <a:bodyPr/>
          <a:lstStyle/>
          <a:p>
            <a:r>
              <a:rPr lang="de-DE" dirty="0"/>
              <a:t>Bildunterschrift oder Beschreibung möglich.</a:t>
            </a:r>
          </a:p>
          <a:p>
            <a:r>
              <a:rPr lang="de-DE" dirty="0"/>
              <a:t>Gegebenenfalls löschen.</a:t>
            </a:r>
          </a:p>
        </p:txBody>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3217" r="3217"/>
          <a:stretch/>
        </p:blipFill>
        <p:spPr/>
      </p:pic>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p:txBody>
          <a:bodyPr/>
          <a:lstStyle/>
          <a:p>
            <a:r>
              <a:rPr lang="de-DE" dirty="0"/>
              <a:t>Bildunterschrift oder Beschreibung möglich.</a:t>
            </a:r>
          </a:p>
          <a:p>
            <a:r>
              <a:rPr lang="de-DE" dirty="0"/>
              <a:t>Gegebenenfalls löschen.</a:t>
            </a:r>
          </a:p>
        </p:txBody>
      </p:sp>
      <p:sp>
        <p:nvSpPr>
          <p:cNvPr id="2" name="Bildplatzhalter 1"/>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410155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p:txBody>
          <a:bodyPr/>
          <a:lstStyle/>
          <a:p>
            <a:fld id="{010B5CF9-462A-4AF5-AD07-05F09A4D316C}" type="datetime4">
              <a:rPr lang="de-DE" smtClean="0"/>
              <a:pPr/>
              <a:t>13.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p:txBody>
          <a:bodyPr/>
          <a:lstStyle/>
          <a:p>
            <a:r>
              <a:rPr lang="de-DE"/>
              <a:t>Naturwissenschaftliche Fakultät</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p:txBody>
          <a:bodyPr/>
          <a:lstStyle/>
          <a:p>
            <a:fld id="{D949F9DF-37BD-4CD6-BF49-65BA579E1D7A}" type="slidenum">
              <a:rPr lang="de-DE" smtClean="0"/>
              <a:pPr/>
              <a:t>13</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p:txBody>
          <a:bodyPr/>
          <a:lstStyle/>
          <a:p>
            <a:r>
              <a:rPr lang="de-DE" dirty="0"/>
              <a:t>Bildfolie | dreispaltig</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9465" r="19465"/>
          <a:stretch/>
        </p:blipFill>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p:txBody>
          <a:bodyPr/>
          <a:lstStyle/>
          <a:p>
            <a:r>
              <a:rPr lang="de-DE" dirty="0"/>
              <a:t>Bildunterschrift oder Beschreibung möglich. Gegebenenfalls löschen.</a:t>
            </a:r>
          </a:p>
        </p:txBody>
      </p:sp>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9465" r="19465"/>
          <a:stretch/>
        </p:blipFill>
        <p:spPr/>
      </p:pic>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p:txBody>
          <a:bodyPr/>
          <a:lstStyle/>
          <a:p>
            <a:r>
              <a:rPr lang="de-DE"/>
              <a:t>Bildunterschrift oder Beschreibung möglich. Gegebenenfalls löschen.</a:t>
            </a:r>
            <a:endParaRPr lang="de-DE" dirty="0"/>
          </a:p>
        </p:txBody>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9465" r="19465"/>
          <a:stretch/>
        </p:blipFill>
        <p:spPr/>
      </p:pic>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p:txBody>
          <a:bodyPr/>
          <a:lstStyle/>
          <a:p>
            <a:r>
              <a:rPr lang="de-DE"/>
              <a:t>Bildunterschrift oder Beschreibung möglich. Gegebenenfalls löschen.</a:t>
            </a:r>
            <a:endParaRPr lang="de-DE" dirty="0"/>
          </a:p>
        </p:txBody>
      </p:sp>
      <p:sp>
        <p:nvSpPr>
          <p:cNvPr id="2" name="Bildplatzhalter 1"/>
          <p:cNvSpPr>
            <a:spLocks noGrp="1"/>
          </p:cNvSpPr>
          <p:nvPr>
            <p:ph type="pic" sz="quarter" idx="38"/>
          </p:nvPr>
        </p:nvSpPr>
        <p:spPr/>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216093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AF4F214A-ECD5-4B6A-852C-08240B574552}" type="datetime4">
              <a:rPr lang="de-DE" smtClean="0"/>
              <a:t>13. Juli 2022</a:t>
            </a:fld>
            <a:endParaRPr lang="de-DE" dirty="0"/>
          </a:p>
        </p:txBody>
      </p:sp>
      <p:sp>
        <p:nvSpPr>
          <p:cNvPr id="7" name="Fußzeilenplatzhalter 6">
            <a:extLst>
              <a:ext uri="{FF2B5EF4-FFF2-40B4-BE49-F238E27FC236}">
                <a16:creationId xmlns:a16="http://schemas.microsoft.com/office/drawing/2014/main" id="{C40AA3DB-C0BB-45FC-9534-0ABAE5E5E696}"/>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14</a:t>
            </a:fld>
            <a:endParaRPr lang="de-DE"/>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nvPr>
        </p:nvGraphicFramePr>
        <p:xfrm>
          <a:off x="466725" y="1630363"/>
          <a:ext cx="100393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Säulendiagramm</a:t>
            </a:r>
          </a:p>
        </p:txBody>
      </p:sp>
      <p:sp>
        <p:nvSpPr>
          <p:cNvPr id="5" name="Bildplatzhalter 4"/>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81145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CE34EEA0-86F7-4AB0-8486-B7C17BE13BCF}" type="datetime4">
              <a:rPr lang="de-DE" smtClean="0"/>
              <a:t>13. Juli 2022</a:t>
            </a:fld>
            <a:endParaRPr lang="de-DE" dirty="0"/>
          </a:p>
        </p:txBody>
      </p:sp>
      <p:sp>
        <p:nvSpPr>
          <p:cNvPr id="9" name="Fußzeilenplatzhalter 8">
            <a:extLst>
              <a:ext uri="{FF2B5EF4-FFF2-40B4-BE49-F238E27FC236}">
                <a16:creationId xmlns:a16="http://schemas.microsoft.com/office/drawing/2014/main" id="{F9359CD0-C475-432F-8814-C7CB3053F9AB}"/>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15</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Säulendiagramm</a:t>
            </a:r>
          </a:p>
        </p:txBody>
      </p:sp>
      <p:graphicFrame>
        <p:nvGraphicFramePr>
          <p:cNvPr id="12" name="Inhaltsplatzhalter 15">
            <a:extLst>
              <a:ext uri="{FF2B5EF4-FFF2-40B4-BE49-F238E27FC236}">
                <a16:creationId xmlns:a16="http://schemas.microsoft.com/office/drawing/2014/main" id="{196EBA65-6EF2-4278-BAB4-AAC6C869CB9B}"/>
              </a:ext>
            </a:extLst>
          </p:cNvPr>
          <p:cNvGraphicFramePr>
            <a:graphicFrameLocks noGrp="1"/>
          </p:cNvGraphicFramePr>
          <p:nvPr>
            <p:ph sz="quarter" idx="16"/>
            <p:extLst/>
          </p:nvPr>
        </p:nvGraphicFramePr>
        <p:xfrm>
          <a:off x="466725" y="1631950"/>
          <a:ext cx="66278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5" name="Bildplatzhalter 4"/>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39849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BE2C662B-D5E0-47BD-96EF-B7AA5F533051}" type="datetime4">
              <a:rPr lang="de-DE" smtClean="0"/>
              <a:t>13. Juli 2022</a:t>
            </a:fld>
            <a:endParaRPr lang="de-DE" dirty="0"/>
          </a:p>
        </p:txBody>
      </p:sp>
      <p:sp>
        <p:nvSpPr>
          <p:cNvPr id="7" name="Fußzeilenplatzhalter 6">
            <a:extLst>
              <a:ext uri="{FF2B5EF4-FFF2-40B4-BE49-F238E27FC236}">
                <a16:creationId xmlns:a16="http://schemas.microsoft.com/office/drawing/2014/main" id="{F3A191ED-993C-4FAC-9873-D27692790FD8}"/>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16</a:t>
            </a:fld>
            <a:endParaRPr lang="de-DE"/>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nvPr>
        </p:nvGraphicFramePr>
        <p:xfrm>
          <a:off x="466725" y="1630363"/>
          <a:ext cx="4922838"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Torten- &amp; Ringdiagramm</a:t>
            </a:r>
          </a:p>
        </p:txBody>
      </p:sp>
      <p:sp>
        <p:nvSpPr>
          <p:cNvPr id="5" name="Bildplatzhalter 4"/>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nvPr>
        </p:nvGraphicFramePr>
        <p:xfrm>
          <a:off x="5586413" y="1630363"/>
          <a:ext cx="4922837" cy="457041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13249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8DA45C06-F3CD-4BFC-9CFE-5E4233C6CC0F}" type="datetime4">
              <a:rPr lang="de-DE" smtClean="0"/>
              <a:t>13. Juli 2022</a:t>
            </a:fld>
            <a:endParaRPr lang="de-DE" dirty="0"/>
          </a:p>
        </p:txBody>
      </p:sp>
      <p:sp>
        <p:nvSpPr>
          <p:cNvPr id="9" name="Fußzeilenplatzhalter 8">
            <a:extLst>
              <a:ext uri="{FF2B5EF4-FFF2-40B4-BE49-F238E27FC236}">
                <a16:creationId xmlns:a16="http://schemas.microsoft.com/office/drawing/2014/main" id="{0E4EDDEC-7832-4ED7-BB30-FB945603CCFF}"/>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17</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466486" y="301187"/>
            <a:ext cx="6696314" cy="332399"/>
          </a:xfrm>
        </p:spPr>
        <p:txBody>
          <a:bodyPr/>
          <a:lstStyle/>
          <a:p>
            <a:r>
              <a:rPr lang="de-DE" dirty="0"/>
              <a:t>Inhaltsfolie mit Text | Torten- &amp; Ringdiagramm</a:t>
            </a:r>
          </a:p>
        </p:txBody>
      </p:sp>
      <p:graphicFrame>
        <p:nvGraphicFramePr>
          <p:cNvPr id="15" name="Inhaltsplatzhalter 13">
            <a:extLst>
              <a:ext uri="{FF2B5EF4-FFF2-40B4-BE49-F238E27FC236}">
                <a16:creationId xmlns:a16="http://schemas.microsoft.com/office/drawing/2014/main" id="{EA3FAE1D-6DD3-41B1-A019-33D2CCF63477}"/>
              </a:ext>
            </a:extLst>
          </p:cNvPr>
          <p:cNvGraphicFramePr>
            <a:graphicFrameLocks noGrp="1"/>
          </p:cNvGraphicFramePr>
          <p:nvPr>
            <p:ph sz="quarter" idx="16"/>
            <p:extLst/>
          </p:nvPr>
        </p:nvGraphicFramePr>
        <p:xfrm>
          <a:off x="466725" y="1631950"/>
          <a:ext cx="66278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5" name="Bildplatzhalter 4"/>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881387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D133B06F-F8B2-475A-84ED-46499DBB412C}" type="datetime4">
              <a:rPr lang="de-DE" smtClean="0"/>
              <a:t>13. Juli 2022</a:t>
            </a:fld>
            <a:endParaRPr lang="de-DE" dirty="0"/>
          </a:p>
        </p:txBody>
      </p:sp>
      <p:sp>
        <p:nvSpPr>
          <p:cNvPr id="9" name="Fußzeilenplatzhalter 8">
            <a:extLst>
              <a:ext uri="{FF2B5EF4-FFF2-40B4-BE49-F238E27FC236}">
                <a16:creationId xmlns:a16="http://schemas.microsoft.com/office/drawing/2014/main" id="{7D0EC606-337A-418C-9DCC-DA38508F86B0}"/>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18</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466486" y="301187"/>
            <a:ext cx="6952988" cy="386411"/>
          </a:xfrm>
        </p:spPr>
        <p:txBody>
          <a:bodyPr/>
          <a:lstStyle/>
          <a:p>
            <a:r>
              <a:rPr lang="de-DE" dirty="0"/>
              <a:t>Inhaltsfolie mit Text | Torten- &amp; Ringdiagramm</a:t>
            </a:r>
          </a:p>
        </p:txBody>
      </p:sp>
      <p:graphicFrame>
        <p:nvGraphicFramePr>
          <p:cNvPr id="15" name="Inhaltsplatzhalter 13">
            <a:extLst>
              <a:ext uri="{FF2B5EF4-FFF2-40B4-BE49-F238E27FC236}">
                <a16:creationId xmlns:a16="http://schemas.microsoft.com/office/drawing/2014/main" id="{C2FA9029-261F-4437-BF89-D1BF52F2B78C}"/>
              </a:ext>
            </a:extLst>
          </p:cNvPr>
          <p:cNvGraphicFramePr>
            <a:graphicFrameLocks noGrp="1"/>
          </p:cNvGraphicFramePr>
          <p:nvPr>
            <p:ph sz="quarter" idx="16"/>
            <p:extLst/>
          </p:nvPr>
        </p:nvGraphicFramePr>
        <p:xfrm>
          <a:off x="466725" y="1631950"/>
          <a:ext cx="66278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5" name="Bildplatzhalter 4"/>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197983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356CB5D8-C1B6-476D-BBAC-CC86D72C99BD}" type="datetime4">
              <a:rPr lang="de-DE" smtClean="0"/>
              <a:pPr/>
              <a:t>13.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19</a:t>
            </a:fld>
            <a:endParaRPr lang="de-DE"/>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nvPr>
        </p:nvGraphicFramePr>
        <p:xfrm>
          <a:off x="466725" y="1630363"/>
          <a:ext cx="10038077" cy="4110518"/>
        </p:xfrm>
        <a:graphic>
          <a:graphicData uri="http://schemas.openxmlformats.org/drawingml/2006/table">
            <a:tbl>
              <a:tblPr bandRow="1">
                <a:tableStyleId>{5C22544A-7EE6-4342-B048-85BDC9FD1C3A}</a:tableStyleId>
              </a:tblPr>
              <a:tblGrid>
                <a:gridCol w="2390972">
                  <a:extLst>
                    <a:ext uri="{9D8B030D-6E8A-4147-A177-3AD203B41FA5}">
                      <a16:colId xmlns:a16="http://schemas.microsoft.com/office/drawing/2014/main" val="1576347495"/>
                    </a:ext>
                  </a:extLst>
                </a:gridCol>
                <a:gridCol w="1529421">
                  <a:extLst>
                    <a:ext uri="{9D8B030D-6E8A-4147-A177-3AD203B41FA5}">
                      <a16:colId xmlns:a16="http://schemas.microsoft.com/office/drawing/2014/main" val="2304917957"/>
                    </a:ext>
                  </a:extLst>
                </a:gridCol>
                <a:gridCol w="1529421">
                  <a:extLst>
                    <a:ext uri="{9D8B030D-6E8A-4147-A177-3AD203B41FA5}">
                      <a16:colId xmlns:a16="http://schemas.microsoft.com/office/drawing/2014/main" val="3980473287"/>
                    </a:ext>
                  </a:extLst>
                </a:gridCol>
                <a:gridCol w="1529421">
                  <a:extLst>
                    <a:ext uri="{9D8B030D-6E8A-4147-A177-3AD203B41FA5}">
                      <a16:colId xmlns:a16="http://schemas.microsoft.com/office/drawing/2014/main" val="1770291054"/>
                    </a:ext>
                  </a:extLst>
                </a:gridCol>
                <a:gridCol w="1529421">
                  <a:extLst>
                    <a:ext uri="{9D8B030D-6E8A-4147-A177-3AD203B41FA5}">
                      <a16:colId xmlns:a16="http://schemas.microsoft.com/office/drawing/2014/main" val="3802573952"/>
                    </a:ext>
                  </a:extLst>
                </a:gridCol>
                <a:gridCol w="1529421">
                  <a:extLst>
                    <a:ext uri="{9D8B030D-6E8A-4147-A177-3AD203B41FA5}">
                      <a16:colId xmlns:a16="http://schemas.microsoft.com/office/drawing/2014/main" val="2283785675"/>
                    </a:ext>
                  </a:extLst>
                </a:gridCol>
              </a:tblGrid>
              <a:tr h="388800">
                <a:tc>
                  <a:txBody>
                    <a:bodyPr/>
                    <a:lstStyle/>
                    <a:p>
                      <a:r>
                        <a:rPr lang="de-DE" sz="1300" b="1" dirty="0">
                          <a:solidFill>
                            <a:schemeClr val="bg1"/>
                          </a:solidFill>
                          <a:latin typeface="+mn-lt"/>
                        </a:rPr>
                        <a:t>Lorem ipsum dolor sit amet</a:t>
                      </a:r>
                    </a:p>
                  </a:txBody>
                  <a:tcPr marL="97169" marR="97169" marT="32400" marB="324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300" b="1" dirty="0">
                          <a:solidFill>
                            <a:schemeClr val="bg1"/>
                          </a:solidFill>
                          <a:latin typeface="+mn-lt"/>
                        </a:rPr>
                        <a:t>Lorem ipsum</a:t>
                      </a:r>
                    </a:p>
                  </a:txBody>
                  <a:tcPr marL="97169" marR="97169" marT="32400" marB="324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chemeClr val="bg1"/>
                          </a:solidFill>
                          <a:effectLst/>
                          <a:uLnTx/>
                          <a:uFillTx/>
                          <a:latin typeface="+mn-lt"/>
                          <a:ea typeface="+mn-ea"/>
                          <a:cs typeface="+mn-cs"/>
                        </a:rPr>
                        <a:t>Lorem ipsum</a:t>
                      </a:r>
                    </a:p>
                  </a:txBody>
                  <a:tcPr marL="97169" marR="97169" marT="32400" marB="324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chemeClr val="bg1"/>
                          </a:solidFill>
                          <a:effectLst/>
                          <a:uLnTx/>
                          <a:uFillTx/>
                          <a:latin typeface="+mn-lt"/>
                          <a:ea typeface="+mn-ea"/>
                          <a:cs typeface="+mn-cs"/>
                        </a:rPr>
                        <a:t>Lorem ipsum</a:t>
                      </a:r>
                    </a:p>
                  </a:txBody>
                  <a:tcPr marL="97169" marR="97169" marT="32400" marB="324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chemeClr val="bg1"/>
                          </a:solidFill>
                          <a:effectLst/>
                          <a:uLnTx/>
                          <a:uFillTx/>
                          <a:latin typeface="+mn-lt"/>
                          <a:ea typeface="+mn-ea"/>
                          <a:cs typeface="+mn-cs"/>
                        </a:rPr>
                        <a:t>Lorem ipsum</a:t>
                      </a:r>
                    </a:p>
                  </a:txBody>
                  <a:tcPr marL="97169" marR="97169" marT="32400" marB="324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chemeClr val="bg1"/>
                          </a:solidFill>
                          <a:effectLst/>
                          <a:uLnTx/>
                          <a:uFillTx/>
                          <a:latin typeface="+mn-lt"/>
                          <a:ea typeface="+mn-ea"/>
                          <a:cs typeface="+mn-cs"/>
                        </a:rPr>
                        <a:t>Lorem ipsum</a:t>
                      </a:r>
                    </a:p>
                  </a:txBody>
                  <a:tcPr marL="97169" marR="97169" marT="32400" marB="324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100" b="1" i="0" u="none" strike="noStrike" kern="1200" cap="none" spc="0" normalizeH="0" baseline="0" noProof="0" dirty="0">
                        <a:ln>
                          <a:noFill/>
                        </a:ln>
                        <a:solidFill>
                          <a:prstClr val="black"/>
                        </a:solidFill>
                        <a:effectLst/>
                        <a:uLnTx/>
                        <a:uFillTx/>
                        <a:latin typeface="+mn-lt"/>
                        <a:ea typeface="+mn-ea"/>
                        <a:cs typeface="+mn-cs"/>
                      </a:endParaRP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69" marR="97169" marT="32400" marB="324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69" marR="97169" marT="32400" marB="324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Tabellenbeispiel</a:t>
            </a:r>
          </a:p>
        </p:txBody>
      </p:sp>
      <p:sp>
        <p:nvSpPr>
          <p:cNvPr id="5" name="Bildplatzhalter 4"/>
          <p:cNvSpPr>
            <a:spLocks noGrp="1"/>
          </p:cNvSpPr>
          <p:nvPr>
            <p:ph type="pic" sz="quarter" idx="38"/>
          </p:nvPr>
        </p:nvSpPr>
        <p:spPr/>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66233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p:txBody>
          <a:bodyPr/>
          <a:lstStyle/>
          <a:p>
            <a:fld id="{1E199AB4-6755-4620-8905-8AE2C0C7D74E}" type="datetime4">
              <a:rPr lang="de-DE" smtClean="0"/>
              <a:pPr/>
              <a:t>13.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p:txBody>
          <a:bodyPr/>
          <a:lstStyle/>
          <a:p>
            <a:r>
              <a:rPr lang="de-DE" dirty="0"/>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p:txBody>
          <a:bodyPr/>
          <a:lstStyle/>
          <a:p>
            <a:r>
              <a:rPr lang="de-DE" dirty="0"/>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p:txBody>
          <a:bodyPr/>
          <a:lstStyle/>
          <a:p>
            <a:r>
              <a:rPr lang="de-DE" dirty="0"/>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p:txBody>
          <a:bodyPr/>
          <a:lstStyle/>
          <a:p>
            <a:r>
              <a:rPr lang="de-DE" dirty="0"/>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p:txBody>
          <a:bodyPr/>
          <a:lstStyle/>
          <a:p>
            <a:r>
              <a:rPr lang="de-DE" dirty="0"/>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p:txBody>
          <a:bodyPr/>
          <a:lstStyle/>
          <a:p>
            <a:r>
              <a:rPr lang="de-DE" dirty="0"/>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t>01</a:t>
            </a:r>
          </a:p>
        </p:txBody>
      </p:sp>
      <p:sp>
        <p:nvSpPr>
          <p:cNvPr id="31" name="Bildplatzhalter 30"/>
          <p:cNvSpPr>
            <a:spLocks noGrp="1"/>
          </p:cNvSpPr>
          <p:nvPr>
            <p:ph type="pic" sz="quarter" idx="38"/>
          </p:nvPr>
        </p:nvSpPr>
        <p:spPr/>
      </p:sp>
    </p:spTree>
    <p:extLst>
      <p:ext uri="{BB962C8B-B14F-4D97-AF65-F5344CB8AC3E}">
        <p14:creationId xmlns:p14="http://schemas.microsoft.com/office/powerpoint/2010/main" val="312379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2CABC951-66A0-4BF8-93B9-F802CBD5B71D}" type="datetime4">
              <a:rPr lang="de-DE" smtClean="0"/>
              <a:pPr/>
              <a:t>13.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20</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nvPr>
        </p:nvGraphicFramePr>
        <p:xfrm>
          <a:off x="466725" y="1631950"/>
          <a:ext cx="6626385" cy="4110518"/>
        </p:xfrm>
        <a:graphic>
          <a:graphicData uri="http://schemas.openxmlformats.org/drawingml/2006/table">
            <a:tbl>
              <a:tblPr bandRow="1">
                <a:tableStyleId>{5C22544A-7EE6-4342-B048-85BDC9FD1C3A}</a:tableStyleId>
              </a:tblPr>
              <a:tblGrid>
                <a:gridCol w="2389003">
                  <a:extLst>
                    <a:ext uri="{9D8B030D-6E8A-4147-A177-3AD203B41FA5}">
                      <a16:colId xmlns:a16="http://schemas.microsoft.com/office/drawing/2014/main" val="1576347495"/>
                    </a:ext>
                  </a:extLst>
                </a:gridCol>
                <a:gridCol w="2118691">
                  <a:extLst>
                    <a:ext uri="{9D8B030D-6E8A-4147-A177-3AD203B41FA5}">
                      <a16:colId xmlns:a16="http://schemas.microsoft.com/office/drawing/2014/main" val="2304917957"/>
                    </a:ext>
                  </a:extLst>
                </a:gridCol>
                <a:gridCol w="2118691">
                  <a:extLst>
                    <a:ext uri="{9D8B030D-6E8A-4147-A177-3AD203B41FA5}">
                      <a16:colId xmlns:a16="http://schemas.microsoft.com/office/drawing/2014/main" val="3980473287"/>
                    </a:ext>
                  </a:extLst>
                </a:gridCol>
              </a:tblGrid>
              <a:tr h="388800">
                <a:tc>
                  <a:txBody>
                    <a:bodyPr/>
                    <a:lstStyle/>
                    <a:p>
                      <a:r>
                        <a:rPr lang="de-DE" sz="1300" b="1" dirty="0">
                          <a:solidFill>
                            <a:schemeClr val="bg1"/>
                          </a:solidFill>
                          <a:latin typeface="+mn-lt"/>
                        </a:rPr>
                        <a:t>Lorem ipsum dolor sit amet</a:t>
                      </a:r>
                    </a:p>
                  </a:txBody>
                  <a:tcPr marL="97177" marR="97177" marT="32400" marB="324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300" b="1" dirty="0">
                          <a:solidFill>
                            <a:schemeClr val="bg1"/>
                          </a:solidFill>
                          <a:latin typeface="+mn-lt"/>
                        </a:rPr>
                        <a:t>Lorem ipsum</a:t>
                      </a:r>
                    </a:p>
                  </a:txBody>
                  <a:tcPr marL="97177" marR="97177" marT="32400" marB="324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chemeClr val="bg1"/>
                          </a:solidFill>
                          <a:effectLst/>
                          <a:uLnTx/>
                          <a:uFillTx/>
                          <a:latin typeface="+mn-lt"/>
                          <a:ea typeface="+mn-ea"/>
                          <a:cs typeface="+mn-cs"/>
                        </a:rPr>
                        <a:t>Lorem ipsum</a:t>
                      </a:r>
                    </a:p>
                  </a:txBody>
                  <a:tcPr marL="97177" marR="97177" marT="32400" marB="324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100" b="1" i="0" u="none" strike="noStrike" kern="1200" cap="none" spc="0" normalizeH="0" baseline="0" noProof="0" dirty="0">
                        <a:ln>
                          <a:noFill/>
                        </a:ln>
                        <a:solidFill>
                          <a:prstClr val="black"/>
                        </a:solidFill>
                        <a:effectLst/>
                        <a:uLnTx/>
                        <a:uFillTx/>
                        <a:latin typeface="+mn-lt"/>
                        <a:ea typeface="+mn-ea"/>
                        <a:cs typeface="+mn-cs"/>
                      </a:endParaRP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100" b="1" i="0" u="none" strike="noStrike" kern="1200" cap="none" spc="0" normalizeH="0" baseline="0" noProof="0" dirty="0">
                        <a:ln>
                          <a:noFill/>
                        </a:ln>
                        <a:solidFill>
                          <a:prstClr val="black"/>
                        </a:solidFill>
                        <a:effectLst/>
                        <a:uLnTx/>
                        <a:uFillTx/>
                        <a:latin typeface="+mn-lt"/>
                        <a:ea typeface="+mn-ea"/>
                        <a:cs typeface="+mn-cs"/>
                      </a:endParaRP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a:ln>
                            <a:noFill/>
                          </a:ln>
                          <a:solidFill>
                            <a:prstClr val="black"/>
                          </a:solidFill>
                          <a:effectLst/>
                          <a:uLnTx/>
                          <a:uFillTx/>
                          <a:latin typeface="+mn-lt"/>
                          <a:ea typeface="+mn-ea"/>
                          <a:cs typeface="+mn-cs"/>
                        </a:rPr>
                        <a:t>xxxx</a:t>
                      </a:r>
                      <a:endParaRPr lang="de-DE" sz="110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3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97177" marR="97177" marT="32400" marB="324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100" b="0" i="0" u="none" strike="noStrike" kern="1200" cap="none" spc="0" normalizeH="0" baseline="0" noProof="0" dirty="0">
                          <a:ln>
                            <a:noFill/>
                          </a:ln>
                          <a:solidFill>
                            <a:prstClr val="black"/>
                          </a:solidFill>
                          <a:effectLst/>
                          <a:uLnTx/>
                          <a:uFillTx/>
                          <a:latin typeface="+mn-lt"/>
                          <a:ea typeface="+mn-ea"/>
                          <a:cs typeface="+mn-cs"/>
                        </a:rPr>
                        <a:t>xxxx</a:t>
                      </a:r>
                      <a:endParaRPr lang="de-DE" sz="1100" dirty="0">
                        <a:solidFill>
                          <a:schemeClr val="tx1"/>
                        </a:solidFill>
                        <a:latin typeface="+mn-lt"/>
                      </a:endParaRPr>
                    </a:p>
                  </a:txBody>
                  <a:tcPr marL="97177" marR="97177" marT="32400" marB="324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5" name="Bildplatzhalter 4"/>
          <p:cNvSpPr>
            <a:spLocks noGrp="1"/>
          </p:cNvSpPr>
          <p:nvPr>
            <p:ph type="pic" sz="quarter" idx="38"/>
          </p:nvPr>
        </p:nvSpPr>
        <p:spPr/>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34103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p:txBody>
          <a:bodyPr/>
          <a:lstStyle/>
          <a:p>
            <a:r>
              <a:rPr lang="de-DE" dirty="0"/>
              <a:t>Folie zur freien Gestaltung | Grün</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p:txBody>
          <a:bodyPr/>
          <a:lstStyle/>
          <a:p>
            <a:fld id="{3228610D-529D-4C85-9771-47D1CECA0FD9}" type="datetime4">
              <a:rPr lang="de-DE" smtClean="0"/>
              <a:t>13.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p:txBody>
          <a:bodyPr/>
          <a:lstStyle/>
          <a:p>
            <a:fld id="{D949F9DF-37BD-4CD6-BF49-65BA579E1D7A}" type="slidenum">
              <a:rPr lang="de-DE" smtClean="0"/>
              <a:pPr/>
              <a:t>21</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p:txBody>
          <a:bodyPr/>
          <a:lstStyle/>
          <a:p>
            <a:r>
              <a:rPr lang="de-DE" dirty="0"/>
              <a:t>Subheadline möglich. Gegebenenfalls löschen.</a:t>
            </a:r>
          </a:p>
        </p:txBody>
      </p:sp>
      <p:sp>
        <p:nvSpPr>
          <p:cNvPr id="6" name="Bildplatzhalter 5"/>
          <p:cNvSpPr>
            <a:spLocks noGrp="1"/>
          </p:cNvSpPr>
          <p:nvPr>
            <p:ph type="pic" sz="quarter" idx="38"/>
          </p:nvPr>
        </p:nvSpPr>
        <p:spPr/>
      </p:sp>
    </p:spTree>
    <p:extLst>
      <p:ext uri="{BB962C8B-B14F-4D97-AF65-F5344CB8AC3E}">
        <p14:creationId xmlns:p14="http://schemas.microsoft.com/office/powerpoint/2010/main" val="2663445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466486" y="301187"/>
            <a:ext cx="6159947" cy="332399"/>
          </a:xfrm>
        </p:spPr>
        <p:txBody>
          <a:bodyPr/>
          <a:lstStyle/>
          <a:p>
            <a:r>
              <a:rPr lang="de-DE" dirty="0"/>
              <a:t>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9542331" y="6634668"/>
            <a:ext cx="597921" cy="123111"/>
          </a:xfrm>
        </p:spPr>
        <p:txBody>
          <a:bodyPr/>
          <a:lstStyle/>
          <a:p>
            <a:fld id="{1C850F04-ACDC-4C8A-81E0-DA36F2410E63}" type="datetime4">
              <a:rPr lang="de-DE" smtClean="0"/>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0393041" y="6634668"/>
            <a:ext cx="115416" cy="123111"/>
          </a:xfrm>
        </p:spPr>
        <p:txBody>
          <a:bodyPr/>
          <a:lstStyle/>
          <a:p>
            <a:fld id="{D949F9DF-37BD-4CD6-BF49-65BA579E1D7A}" type="slidenum">
              <a:rPr lang="de-DE" smtClean="0"/>
              <a:pPr/>
              <a:t>22</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p:txBody>
          <a:bodyPr/>
          <a:lstStyle/>
          <a:p>
            <a:r>
              <a:rPr lang="de-DE" dirty="0"/>
              <a:t>Subheadline möglich. Gegebenenfalls löschen.</a:t>
            </a:r>
          </a:p>
        </p:txBody>
      </p:sp>
      <p:sp>
        <p:nvSpPr>
          <p:cNvPr id="5" name="Bildplatzhalter 4"/>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466486" y="3750334"/>
            <a:ext cx="10041971"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790485" y="3588334"/>
            <a:ext cx="324000" cy="32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01</a:t>
            </a:r>
          </a:p>
        </p:txBody>
      </p:sp>
      <p:sp>
        <p:nvSpPr>
          <p:cNvPr id="14" name="Textfeld 13">
            <a:extLst>
              <a:ext uri="{FF2B5EF4-FFF2-40B4-BE49-F238E27FC236}">
                <a16:creationId xmlns:a16="http://schemas.microsoft.com/office/drawing/2014/main" id="{D1714DA7-104A-4EFA-9EE4-23B15C2F8780}"/>
              </a:ext>
            </a:extLst>
          </p:cNvPr>
          <p:cNvSpPr txBox="1"/>
          <p:nvPr/>
        </p:nvSpPr>
        <p:spPr>
          <a:xfrm>
            <a:off x="1114485" y="21320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t>XXXX</a:t>
            </a:r>
            <a:br>
              <a:rPr lang="de-DE" sz="1260" dirty="0"/>
            </a:br>
            <a:r>
              <a:rPr lang="de-DE" sz="1260" dirty="0"/>
              <a:t>Lorem ipsum</a:t>
            </a:r>
          </a:p>
          <a:p>
            <a:pPr defTabSz="822960">
              <a:lnSpc>
                <a:spcPct val="110000"/>
              </a:lnSpc>
              <a:spcAft>
                <a:spcPts val="1080"/>
              </a:spcAft>
            </a:pPr>
            <a:r>
              <a:rPr lang="de-DE" sz="1260" dirty="0"/>
              <a:t>dolor sit amet, conse</a:t>
            </a:r>
            <a:br>
              <a:rPr lang="de-DE" sz="1260" dirty="0"/>
            </a:br>
            <a:r>
              <a:rPr lang="de-DE" sz="1260" dirty="0"/>
              <a:t>tetur sadipscing elitr.</a:t>
            </a: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952485" y="2132037"/>
            <a:ext cx="0" cy="1456297"/>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282654" y="3588334"/>
            <a:ext cx="324000" cy="32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02</a:t>
            </a:r>
          </a:p>
        </p:txBody>
      </p:sp>
      <p:sp>
        <p:nvSpPr>
          <p:cNvPr id="17" name="Textfeld 16">
            <a:extLst>
              <a:ext uri="{FF2B5EF4-FFF2-40B4-BE49-F238E27FC236}">
                <a16:creationId xmlns:a16="http://schemas.microsoft.com/office/drawing/2014/main" id="{BC3C2673-1E18-4165-B750-9BC3BB7B6A5E}"/>
              </a:ext>
            </a:extLst>
          </p:cNvPr>
          <p:cNvSpPr txBox="1"/>
          <p:nvPr/>
        </p:nvSpPr>
        <p:spPr>
          <a:xfrm>
            <a:off x="2606654" y="43935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t>XXXX</a:t>
            </a:r>
            <a:br>
              <a:rPr lang="de-DE" sz="1260" dirty="0"/>
            </a:br>
            <a:r>
              <a:rPr lang="de-DE" sz="1260" dirty="0"/>
              <a:t>Lorem ipsum</a:t>
            </a:r>
          </a:p>
          <a:p>
            <a:pPr defTabSz="822960">
              <a:lnSpc>
                <a:spcPct val="110000"/>
              </a:lnSpc>
              <a:spcAft>
                <a:spcPts val="1080"/>
              </a:spcAft>
            </a:pPr>
            <a:r>
              <a:rPr lang="de-DE" sz="1260" dirty="0"/>
              <a:t>dolor sit amet, conse</a:t>
            </a:r>
            <a:br>
              <a:rPr lang="de-DE" sz="1260" dirty="0"/>
            </a:br>
            <a:r>
              <a:rPr lang="de-DE" sz="1260" dirty="0"/>
              <a:t>tetur sadipscing elitr.</a:t>
            </a: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444654" y="3912334"/>
            <a:ext cx="0" cy="1456297"/>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3774822" y="3588334"/>
            <a:ext cx="324000" cy="32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03</a:t>
            </a:r>
          </a:p>
        </p:txBody>
      </p:sp>
      <p:sp>
        <p:nvSpPr>
          <p:cNvPr id="20" name="Textfeld 19">
            <a:extLst>
              <a:ext uri="{FF2B5EF4-FFF2-40B4-BE49-F238E27FC236}">
                <a16:creationId xmlns:a16="http://schemas.microsoft.com/office/drawing/2014/main" id="{BE035C7C-36A8-494D-81AE-DC3149076513}"/>
              </a:ext>
            </a:extLst>
          </p:cNvPr>
          <p:cNvSpPr txBox="1"/>
          <p:nvPr/>
        </p:nvSpPr>
        <p:spPr>
          <a:xfrm>
            <a:off x="4098822" y="21320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t>XXXX</a:t>
            </a:r>
            <a:br>
              <a:rPr lang="de-DE" sz="1260" dirty="0"/>
            </a:br>
            <a:r>
              <a:rPr lang="de-DE" sz="1260" dirty="0"/>
              <a:t>Lorem ipsum</a:t>
            </a:r>
          </a:p>
          <a:p>
            <a:pPr defTabSz="822960">
              <a:lnSpc>
                <a:spcPct val="110000"/>
              </a:lnSpc>
              <a:spcAft>
                <a:spcPts val="1080"/>
              </a:spcAft>
            </a:pPr>
            <a:r>
              <a:rPr lang="de-DE" sz="1260" dirty="0"/>
              <a:t>dolor sit amet, conse</a:t>
            </a:r>
            <a:br>
              <a:rPr lang="de-DE" sz="1260" dirty="0"/>
            </a:br>
            <a:r>
              <a:rPr lang="de-DE" sz="1260" dirty="0"/>
              <a:t>tetur sadipscing elitr.</a:t>
            </a: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3936822" y="2132037"/>
            <a:ext cx="0" cy="1456297"/>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266991" y="3588334"/>
            <a:ext cx="324000" cy="32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04</a:t>
            </a:r>
          </a:p>
        </p:txBody>
      </p:sp>
      <p:sp>
        <p:nvSpPr>
          <p:cNvPr id="23" name="Textfeld 22">
            <a:extLst>
              <a:ext uri="{FF2B5EF4-FFF2-40B4-BE49-F238E27FC236}">
                <a16:creationId xmlns:a16="http://schemas.microsoft.com/office/drawing/2014/main" id="{E1B6E122-B42C-463D-AFC5-33871634B077}"/>
              </a:ext>
            </a:extLst>
          </p:cNvPr>
          <p:cNvSpPr txBox="1"/>
          <p:nvPr/>
        </p:nvSpPr>
        <p:spPr>
          <a:xfrm>
            <a:off x="5590991" y="43935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t>XXXX</a:t>
            </a:r>
            <a:br>
              <a:rPr lang="de-DE" sz="1260" dirty="0"/>
            </a:br>
            <a:r>
              <a:rPr lang="de-DE" sz="1260" dirty="0"/>
              <a:t>Lorem ipsum</a:t>
            </a:r>
          </a:p>
          <a:p>
            <a:pPr defTabSz="822960">
              <a:lnSpc>
                <a:spcPct val="110000"/>
              </a:lnSpc>
              <a:spcAft>
                <a:spcPts val="1080"/>
              </a:spcAft>
            </a:pPr>
            <a:r>
              <a:rPr lang="de-DE" sz="1260" dirty="0"/>
              <a:t>dolor sit amet, conse</a:t>
            </a:r>
            <a:br>
              <a:rPr lang="de-DE" sz="1260" dirty="0"/>
            </a:br>
            <a:r>
              <a:rPr lang="de-DE" sz="1260" dirty="0"/>
              <a:t>tetur sadipscing elitr.</a:t>
            </a: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5428991" y="3912334"/>
            <a:ext cx="0" cy="1456297"/>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6759159" y="3588334"/>
            <a:ext cx="324000" cy="32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05</a:t>
            </a:r>
          </a:p>
        </p:txBody>
      </p:sp>
      <p:sp>
        <p:nvSpPr>
          <p:cNvPr id="26" name="Textfeld 25">
            <a:extLst>
              <a:ext uri="{FF2B5EF4-FFF2-40B4-BE49-F238E27FC236}">
                <a16:creationId xmlns:a16="http://schemas.microsoft.com/office/drawing/2014/main" id="{0042B717-6B4F-40D7-AAB2-849F0A92CEF2}"/>
              </a:ext>
            </a:extLst>
          </p:cNvPr>
          <p:cNvSpPr txBox="1"/>
          <p:nvPr/>
        </p:nvSpPr>
        <p:spPr>
          <a:xfrm>
            <a:off x="7083159" y="21320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t>XXXX</a:t>
            </a:r>
            <a:br>
              <a:rPr lang="de-DE" sz="1260" dirty="0"/>
            </a:br>
            <a:r>
              <a:rPr lang="de-DE" sz="1260" dirty="0"/>
              <a:t>Lorem ipsum</a:t>
            </a:r>
          </a:p>
          <a:p>
            <a:pPr defTabSz="822960">
              <a:lnSpc>
                <a:spcPct val="110000"/>
              </a:lnSpc>
              <a:spcAft>
                <a:spcPts val="1080"/>
              </a:spcAft>
            </a:pPr>
            <a:r>
              <a:rPr lang="de-DE" sz="1260" dirty="0"/>
              <a:t>dolor sit amet, conse</a:t>
            </a:r>
            <a:br>
              <a:rPr lang="de-DE" sz="1260" dirty="0"/>
            </a:br>
            <a:r>
              <a:rPr lang="de-DE" sz="1260" dirty="0"/>
              <a:t>tetur sadipscing elitr.</a:t>
            </a: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6921159" y="2132037"/>
            <a:ext cx="0" cy="1456297"/>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8251329" y="3588334"/>
            <a:ext cx="324000" cy="32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06</a:t>
            </a:r>
          </a:p>
        </p:txBody>
      </p:sp>
      <p:sp>
        <p:nvSpPr>
          <p:cNvPr id="29" name="Textfeld 28">
            <a:extLst>
              <a:ext uri="{FF2B5EF4-FFF2-40B4-BE49-F238E27FC236}">
                <a16:creationId xmlns:a16="http://schemas.microsoft.com/office/drawing/2014/main" id="{39BA546F-DB83-425D-A4FA-FB7931FAAEA2}"/>
              </a:ext>
            </a:extLst>
          </p:cNvPr>
          <p:cNvSpPr txBox="1"/>
          <p:nvPr/>
        </p:nvSpPr>
        <p:spPr>
          <a:xfrm>
            <a:off x="8575329" y="43935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t>XXXX</a:t>
            </a:r>
            <a:br>
              <a:rPr lang="de-DE" sz="1260" dirty="0"/>
            </a:br>
            <a:r>
              <a:rPr lang="de-DE" sz="1260" dirty="0"/>
              <a:t>Lorem ipsum</a:t>
            </a:r>
          </a:p>
          <a:p>
            <a:pPr defTabSz="822960">
              <a:lnSpc>
                <a:spcPct val="110000"/>
              </a:lnSpc>
              <a:spcAft>
                <a:spcPts val="1080"/>
              </a:spcAft>
            </a:pPr>
            <a:r>
              <a:rPr lang="de-DE" sz="1260" dirty="0"/>
              <a:t>dolor sit amet, conse</a:t>
            </a:r>
            <a:br>
              <a:rPr lang="de-DE" sz="1260" dirty="0"/>
            </a:br>
            <a:r>
              <a:rPr lang="de-DE" sz="1260" dirty="0"/>
              <a:t>tetur sadipscing elitr.</a:t>
            </a: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8413329" y="3912334"/>
            <a:ext cx="0" cy="1456297"/>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02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p:txBody>
          <a:bodyPr/>
          <a:lstStyle/>
          <a:p>
            <a:fld id="{4D8BC769-969B-4E5E-A867-9646E4FADB73}" type="datetime4">
              <a:rPr lang="de-DE" smtClean="0"/>
              <a:pPr/>
              <a:t>13.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p:txBody>
          <a:bodyPr/>
          <a:lstStyle/>
          <a:p>
            <a:fld id="{D949F9DF-37BD-4CD6-BF49-65BA579E1D7A}" type="slidenum">
              <a:rPr lang="de-DE" smtClean="0"/>
              <a:pPr/>
              <a:t>23</a:t>
            </a:fld>
            <a:endParaRPr lang="de-DE"/>
          </a:p>
        </p:txBody>
      </p:sp>
      <p:sp>
        <p:nvSpPr>
          <p:cNvPr id="5" name="Bildplatzhalter 4"/>
          <p:cNvSpPr>
            <a:spLocks noGrp="1"/>
          </p:cNvSpPr>
          <p:nvPr>
            <p:ph type="pic" sz="quarter" idx="38"/>
          </p:nvPr>
        </p:nvSpPr>
        <p:spPr/>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658903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a:xfrm>
            <a:off x="466486" y="301187"/>
            <a:ext cx="6159947" cy="332399"/>
          </a:xfrm>
        </p:spPr>
        <p:txBody>
          <a:bodyPr/>
          <a:lstStyle/>
          <a:p>
            <a:r>
              <a:rPr lang="de-DE" dirty="0"/>
              <a:t>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a:xfrm>
            <a:off x="9542331" y="6634668"/>
            <a:ext cx="597921" cy="123111"/>
          </a:xfrm>
        </p:spPr>
        <p:txBody>
          <a:bodyPr/>
          <a:lstStyle/>
          <a:p>
            <a:fld id="{CD26A60D-9C83-49BA-9E03-92B1AD6E92A0}" type="datetime4">
              <a:rPr lang="de-DE" smtClean="0"/>
              <a:pPr/>
              <a:t>13.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a:xfrm>
            <a:off x="10393041" y="6634668"/>
            <a:ext cx="115416" cy="123111"/>
          </a:xfrm>
        </p:spPr>
        <p:txBody>
          <a:bodyPr/>
          <a:lstStyle/>
          <a:p>
            <a:fld id="{D949F9DF-37BD-4CD6-BF49-65BA579E1D7A}" type="slidenum">
              <a:rPr lang="de-DE" smtClean="0"/>
              <a:pPr/>
              <a:t>24</a:t>
            </a:fld>
            <a:endParaRPr lang="de-DE"/>
          </a:p>
        </p:txBody>
      </p:sp>
      <p:sp>
        <p:nvSpPr>
          <p:cNvPr id="5" name="Bildplatzhalter 4"/>
          <p:cNvSpPr>
            <a:spLocks noGrp="1"/>
          </p:cNvSpPr>
          <p:nvPr>
            <p:ph type="pic" sz="quarter" idx="38"/>
          </p:nvPr>
        </p:nvSpPr>
        <p:spPr/>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37"/>
          </p:nvPr>
        </p:nvSpPr>
        <p:spPr/>
        <p:txBody>
          <a:bodyPr/>
          <a:lstStyle/>
          <a:p>
            <a:r>
              <a:rPr lang="de-DE" dirty="0"/>
              <a:t>Subheadline möglich. Gegebenenfalls löschen.</a:t>
            </a:r>
          </a:p>
        </p:txBody>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466486" y="3750334"/>
            <a:ext cx="10041971"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790485" y="3588334"/>
            <a:ext cx="324000" cy="324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01</a:t>
            </a:r>
          </a:p>
        </p:txBody>
      </p:sp>
      <p:sp>
        <p:nvSpPr>
          <p:cNvPr id="20" name="Textfeld 19">
            <a:extLst>
              <a:ext uri="{FF2B5EF4-FFF2-40B4-BE49-F238E27FC236}">
                <a16:creationId xmlns:a16="http://schemas.microsoft.com/office/drawing/2014/main" id="{1075E0B1-3B93-4BE8-A243-7292F4BFABAC}"/>
              </a:ext>
            </a:extLst>
          </p:cNvPr>
          <p:cNvSpPr txBox="1"/>
          <p:nvPr/>
        </p:nvSpPr>
        <p:spPr>
          <a:xfrm>
            <a:off x="1114485" y="21320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solidFill>
                  <a:prstClr val="black"/>
                </a:solidFill>
              </a:rPr>
              <a:t>XXXX</a:t>
            </a:r>
            <a:br>
              <a:rPr lang="de-DE" sz="1260" dirty="0">
                <a:solidFill>
                  <a:prstClr val="black"/>
                </a:solidFill>
              </a:rPr>
            </a:br>
            <a:r>
              <a:rPr lang="de-DE" sz="1260" dirty="0">
                <a:solidFill>
                  <a:prstClr val="black"/>
                </a:solidFill>
              </a:rPr>
              <a:t>Lorem ipsum</a:t>
            </a:r>
          </a:p>
          <a:p>
            <a:pPr defTabSz="822960">
              <a:lnSpc>
                <a:spcPct val="110000"/>
              </a:lnSpc>
              <a:spcAft>
                <a:spcPts val="1080"/>
              </a:spcAft>
            </a:pPr>
            <a:r>
              <a:rPr lang="de-DE" sz="1260" dirty="0">
                <a:solidFill>
                  <a:prstClr val="black"/>
                </a:solidFill>
              </a:rPr>
              <a:t>dolor sit amet, conse</a:t>
            </a:r>
            <a:br>
              <a:rPr lang="de-DE" sz="1260" dirty="0">
                <a:solidFill>
                  <a:prstClr val="black"/>
                </a:solidFill>
              </a:rPr>
            </a:br>
            <a:r>
              <a:rPr lang="de-DE" sz="1260" dirty="0">
                <a:solidFill>
                  <a:prstClr val="black"/>
                </a:solidFill>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952485" y="2132037"/>
            <a:ext cx="0" cy="1456297"/>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282654" y="3588334"/>
            <a:ext cx="324000" cy="324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02</a:t>
            </a:r>
          </a:p>
        </p:txBody>
      </p:sp>
      <p:sp>
        <p:nvSpPr>
          <p:cNvPr id="29" name="Textfeld 28">
            <a:extLst>
              <a:ext uri="{FF2B5EF4-FFF2-40B4-BE49-F238E27FC236}">
                <a16:creationId xmlns:a16="http://schemas.microsoft.com/office/drawing/2014/main" id="{8C3D5484-097D-4403-804E-16F23DE14947}"/>
              </a:ext>
            </a:extLst>
          </p:cNvPr>
          <p:cNvSpPr txBox="1"/>
          <p:nvPr/>
        </p:nvSpPr>
        <p:spPr>
          <a:xfrm>
            <a:off x="2606654" y="43935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solidFill>
                  <a:prstClr val="black"/>
                </a:solidFill>
              </a:rPr>
              <a:t>XXXX</a:t>
            </a:r>
            <a:br>
              <a:rPr lang="de-DE" sz="1260" dirty="0">
                <a:solidFill>
                  <a:prstClr val="black"/>
                </a:solidFill>
              </a:rPr>
            </a:br>
            <a:r>
              <a:rPr lang="de-DE" sz="1260" dirty="0">
                <a:solidFill>
                  <a:prstClr val="black"/>
                </a:solidFill>
              </a:rPr>
              <a:t>Lorem ipsum</a:t>
            </a:r>
          </a:p>
          <a:p>
            <a:pPr defTabSz="822960">
              <a:lnSpc>
                <a:spcPct val="110000"/>
              </a:lnSpc>
              <a:spcAft>
                <a:spcPts val="1080"/>
              </a:spcAft>
            </a:pPr>
            <a:r>
              <a:rPr lang="de-DE" sz="1260" dirty="0">
                <a:solidFill>
                  <a:prstClr val="black"/>
                </a:solidFill>
              </a:rPr>
              <a:t>dolor sit amet, conse</a:t>
            </a:r>
            <a:br>
              <a:rPr lang="de-DE" sz="1260" dirty="0">
                <a:solidFill>
                  <a:prstClr val="black"/>
                </a:solidFill>
              </a:rPr>
            </a:br>
            <a:r>
              <a:rPr lang="de-DE" sz="1260" dirty="0">
                <a:solidFill>
                  <a:prstClr val="black"/>
                </a:solidFill>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444654" y="3912334"/>
            <a:ext cx="0" cy="1456297"/>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3774822" y="3588334"/>
            <a:ext cx="324000" cy="324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03</a:t>
            </a:r>
          </a:p>
        </p:txBody>
      </p:sp>
      <p:sp>
        <p:nvSpPr>
          <p:cNvPr id="34" name="Textfeld 33">
            <a:extLst>
              <a:ext uri="{FF2B5EF4-FFF2-40B4-BE49-F238E27FC236}">
                <a16:creationId xmlns:a16="http://schemas.microsoft.com/office/drawing/2014/main" id="{E72D8ED9-3F5E-4449-B1D8-DF4D42595382}"/>
              </a:ext>
            </a:extLst>
          </p:cNvPr>
          <p:cNvSpPr txBox="1"/>
          <p:nvPr/>
        </p:nvSpPr>
        <p:spPr>
          <a:xfrm>
            <a:off x="4098822" y="21320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solidFill>
                  <a:prstClr val="black"/>
                </a:solidFill>
              </a:rPr>
              <a:t>XXXX</a:t>
            </a:r>
            <a:br>
              <a:rPr lang="de-DE" sz="1260" dirty="0">
                <a:solidFill>
                  <a:prstClr val="black"/>
                </a:solidFill>
              </a:rPr>
            </a:br>
            <a:r>
              <a:rPr lang="de-DE" sz="1260" dirty="0">
                <a:solidFill>
                  <a:prstClr val="black"/>
                </a:solidFill>
              </a:rPr>
              <a:t>Lorem ipsum</a:t>
            </a:r>
          </a:p>
          <a:p>
            <a:pPr defTabSz="822960">
              <a:lnSpc>
                <a:spcPct val="110000"/>
              </a:lnSpc>
              <a:spcAft>
                <a:spcPts val="1080"/>
              </a:spcAft>
            </a:pPr>
            <a:r>
              <a:rPr lang="de-DE" sz="1260" dirty="0">
                <a:solidFill>
                  <a:prstClr val="black"/>
                </a:solidFill>
              </a:rPr>
              <a:t>dolor sit amet, conse</a:t>
            </a:r>
            <a:br>
              <a:rPr lang="de-DE" sz="1260" dirty="0">
                <a:solidFill>
                  <a:prstClr val="black"/>
                </a:solidFill>
              </a:rPr>
            </a:br>
            <a:r>
              <a:rPr lang="de-DE" sz="1260" dirty="0">
                <a:solidFill>
                  <a:prstClr val="black"/>
                </a:solidFill>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3936822" y="2132037"/>
            <a:ext cx="0" cy="1456297"/>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266991" y="3588334"/>
            <a:ext cx="324000" cy="324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04</a:t>
            </a:r>
          </a:p>
        </p:txBody>
      </p:sp>
      <p:sp>
        <p:nvSpPr>
          <p:cNvPr id="38" name="Textfeld 37">
            <a:extLst>
              <a:ext uri="{FF2B5EF4-FFF2-40B4-BE49-F238E27FC236}">
                <a16:creationId xmlns:a16="http://schemas.microsoft.com/office/drawing/2014/main" id="{AC54F63A-DFBB-4198-8220-C331B08331AB}"/>
              </a:ext>
            </a:extLst>
          </p:cNvPr>
          <p:cNvSpPr txBox="1"/>
          <p:nvPr/>
        </p:nvSpPr>
        <p:spPr>
          <a:xfrm>
            <a:off x="5590991" y="43935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solidFill>
                  <a:prstClr val="black"/>
                </a:solidFill>
              </a:rPr>
              <a:t>XXXX</a:t>
            </a:r>
            <a:br>
              <a:rPr lang="de-DE" sz="1260" dirty="0">
                <a:solidFill>
                  <a:prstClr val="black"/>
                </a:solidFill>
              </a:rPr>
            </a:br>
            <a:r>
              <a:rPr lang="de-DE" sz="1260" dirty="0">
                <a:solidFill>
                  <a:prstClr val="black"/>
                </a:solidFill>
              </a:rPr>
              <a:t>Lorem ipsum</a:t>
            </a:r>
          </a:p>
          <a:p>
            <a:pPr defTabSz="822960">
              <a:lnSpc>
                <a:spcPct val="110000"/>
              </a:lnSpc>
              <a:spcAft>
                <a:spcPts val="1080"/>
              </a:spcAft>
            </a:pPr>
            <a:r>
              <a:rPr lang="de-DE" sz="1260" dirty="0">
                <a:solidFill>
                  <a:prstClr val="black"/>
                </a:solidFill>
              </a:rPr>
              <a:t>dolor sit amet, conse</a:t>
            </a:r>
            <a:br>
              <a:rPr lang="de-DE" sz="1260" dirty="0">
                <a:solidFill>
                  <a:prstClr val="black"/>
                </a:solidFill>
              </a:rPr>
            </a:br>
            <a:r>
              <a:rPr lang="de-DE" sz="1260" dirty="0">
                <a:solidFill>
                  <a:prstClr val="black"/>
                </a:solidFill>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5428991" y="3912334"/>
            <a:ext cx="0" cy="1456297"/>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6759159" y="3588334"/>
            <a:ext cx="324000" cy="324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05</a:t>
            </a:r>
          </a:p>
        </p:txBody>
      </p:sp>
      <p:sp>
        <p:nvSpPr>
          <p:cNvPr id="42" name="Textfeld 41">
            <a:extLst>
              <a:ext uri="{FF2B5EF4-FFF2-40B4-BE49-F238E27FC236}">
                <a16:creationId xmlns:a16="http://schemas.microsoft.com/office/drawing/2014/main" id="{74D853A8-8AF9-4C7C-A42B-01684609F0E8}"/>
              </a:ext>
            </a:extLst>
          </p:cNvPr>
          <p:cNvSpPr txBox="1"/>
          <p:nvPr/>
        </p:nvSpPr>
        <p:spPr>
          <a:xfrm>
            <a:off x="7083159" y="21320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solidFill>
                  <a:prstClr val="black"/>
                </a:solidFill>
              </a:rPr>
              <a:t>XXXX</a:t>
            </a:r>
            <a:br>
              <a:rPr lang="de-DE" sz="1260" dirty="0">
                <a:solidFill>
                  <a:prstClr val="black"/>
                </a:solidFill>
              </a:rPr>
            </a:br>
            <a:r>
              <a:rPr lang="de-DE" sz="1260" dirty="0">
                <a:solidFill>
                  <a:prstClr val="black"/>
                </a:solidFill>
              </a:rPr>
              <a:t>Lorem ipsum</a:t>
            </a:r>
          </a:p>
          <a:p>
            <a:pPr defTabSz="822960">
              <a:lnSpc>
                <a:spcPct val="110000"/>
              </a:lnSpc>
              <a:spcAft>
                <a:spcPts val="1080"/>
              </a:spcAft>
            </a:pPr>
            <a:r>
              <a:rPr lang="de-DE" sz="1260" dirty="0">
                <a:solidFill>
                  <a:prstClr val="black"/>
                </a:solidFill>
              </a:rPr>
              <a:t>dolor sit amet, conse</a:t>
            </a:r>
            <a:br>
              <a:rPr lang="de-DE" sz="1260" dirty="0">
                <a:solidFill>
                  <a:prstClr val="black"/>
                </a:solidFill>
              </a:rPr>
            </a:br>
            <a:r>
              <a:rPr lang="de-DE" sz="1260" dirty="0">
                <a:solidFill>
                  <a:prstClr val="black"/>
                </a:solidFill>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6921159" y="2132037"/>
            <a:ext cx="0" cy="1456297"/>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8251329" y="3588334"/>
            <a:ext cx="324000" cy="324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22960">
              <a:lnSpc>
                <a:spcPct val="110000"/>
              </a:lnSpc>
              <a:spcAft>
                <a:spcPts val="1080"/>
              </a:spcAft>
            </a:pPr>
            <a:r>
              <a:rPr lang="de-DE" sz="1620" b="1" dirty="0">
                <a:solidFill>
                  <a:schemeClr val="bg1"/>
                </a:solidFill>
              </a:rPr>
              <a:t>06</a:t>
            </a:r>
          </a:p>
        </p:txBody>
      </p:sp>
      <p:sp>
        <p:nvSpPr>
          <p:cNvPr id="46" name="Textfeld 45">
            <a:extLst>
              <a:ext uri="{FF2B5EF4-FFF2-40B4-BE49-F238E27FC236}">
                <a16:creationId xmlns:a16="http://schemas.microsoft.com/office/drawing/2014/main" id="{19EF966A-4A2D-41F2-8CDA-968C9771068C}"/>
              </a:ext>
            </a:extLst>
          </p:cNvPr>
          <p:cNvSpPr txBox="1"/>
          <p:nvPr/>
        </p:nvSpPr>
        <p:spPr>
          <a:xfrm>
            <a:off x="8575329" y="4393537"/>
            <a:ext cx="1606986" cy="975094"/>
          </a:xfrm>
          <a:prstGeom prst="rect">
            <a:avLst/>
          </a:prstGeom>
          <a:noFill/>
        </p:spPr>
        <p:txBody>
          <a:bodyPr wrap="square" lIns="0" tIns="0" rIns="0" bIns="0" rtlCol="0">
            <a:noAutofit/>
          </a:bodyPr>
          <a:lstStyle/>
          <a:p>
            <a:pPr defTabSz="822960">
              <a:lnSpc>
                <a:spcPct val="110000"/>
              </a:lnSpc>
              <a:spcAft>
                <a:spcPts val="1080"/>
              </a:spcAft>
            </a:pPr>
            <a:r>
              <a:rPr lang="de-DE" sz="1260" b="1" dirty="0">
                <a:solidFill>
                  <a:prstClr val="black"/>
                </a:solidFill>
              </a:rPr>
              <a:t>XXXX</a:t>
            </a:r>
            <a:br>
              <a:rPr lang="de-DE" sz="1260" dirty="0">
                <a:solidFill>
                  <a:prstClr val="black"/>
                </a:solidFill>
              </a:rPr>
            </a:br>
            <a:r>
              <a:rPr lang="de-DE" sz="1260" dirty="0">
                <a:solidFill>
                  <a:prstClr val="black"/>
                </a:solidFill>
              </a:rPr>
              <a:t>Lorem ipsum</a:t>
            </a:r>
          </a:p>
          <a:p>
            <a:pPr defTabSz="822960">
              <a:lnSpc>
                <a:spcPct val="110000"/>
              </a:lnSpc>
              <a:spcAft>
                <a:spcPts val="1080"/>
              </a:spcAft>
            </a:pPr>
            <a:r>
              <a:rPr lang="de-DE" sz="1260" dirty="0">
                <a:solidFill>
                  <a:prstClr val="black"/>
                </a:solidFill>
              </a:rPr>
              <a:t>dolor sit amet, conse</a:t>
            </a:r>
            <a:br>
              <a:rPr lang="de-DE" sz="1260" dirty="0">
                <a:solidFill>
                  <a:prstClr val="black"/>
                </a:solidFill>
              </a:rPr>
            </a:br>
            <a:r>
              <a:rPr lang="de-DE" sz="1260" dirty="0">
                <a:solidFill>
                  <a:prstClr val="black"/>
                </a:solidFill>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8413329" y="3912334"/>
            <a:ext cx="0" cy="1456297"/>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07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p:txBody>
          <a:bodyPr/>
          <a:lstStyle/>
          <a:p>
            <a:r>
              <a:rPr lang="de-DE" dirty="0"/>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p:txBody>
          <a:bodyPr/>
          <a:lstStyle/>
          <a:p>
            <a:fld id="{0D2A0204-38F9-4146-8ABE-EC31F0AB0966}" type="datetime4">
              <a:rPr lang="de-DE" smtClean="0"/>
              <a:pPr/>
              <a:t>13. Juli 2022</a:t>
            </a:fld>
            <a:endParaRPr lang="de-DE" dirty="0"/>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p:txBody>
          <a:bodyPr/>
          <a:lstStyle/>
          <a:p>
            <a:fld id="{D949F9DF-37BD-4CD6-BF49-65BA579E1D7A}" type="slidenum">
              <a:rPr lang="de-DE" smtClean="0"/>
              <a:pPr/>
              <a:t>25</a:t>
            </a:fld>
            <a:endParaRPr lang="de-DE"/>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p:txBody>
          <a:bodyPr/>
          <a:lstStyle/>
          <a:p>
            <a:r>
              <a:rPr lang="de-DE" dirty="0"/>
              <a:t>„Lorem ipsum dolor sit amet, consetetur sadipscing elitr, sed diam nonumy eirmod tempor invidunt ut labore et dolore magna aliquyam erat, sed diam voluptua.“</a:t>
            </a:r>
          </a:p>
        </p:txBody>
      </p:sp>
      <p:sp>
        <p:nvSpPr>
          <p:cNvPr id="2" name="Bildplatzhalter 1"/>
          <p:cNvSpPr>
            <a:spLocks noGrp="1"/>
          </p:cNvSpPr>
          <p:nvPr>
            <p:ph type="pic" sz="quarter" idx="38"/>
          </p:nvPr>
        </p:nvSpPr>
        <p:spPr/>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741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Text, Szene, Straße, Weg enthält.&#10;&#10;Automatisch generierte Beschreibung">
            <a:extLst>
              <a:ext uri="{FF2B5EF4-FFF2-40B4-BE49-F238E27FC236}">
                <a16:creationId xmlns:a16="http://schemas.microsoft.com/office/drawing/2014/main" id="{7B7FEC76-04AA-4D44-9C9F-EEEAE812304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5" b="11875"/>
          <a:stretch>
            <a:fillRect/>
          </a:stretch>
        </p:blipFill>
        <p:spPr/>
      </p:pic>
      <p:sp>
        <p:nvSpPr>
          <p:cNvPr id="3" name="Textplatzhalter 2">
            <a:extLst>
              <a:ext uri="{FF2B5EF4-FFF2-40B4-BE49-F238E27FC236}">
                <a16:creationId xmlns:a16="http://schemas.microsoft.com/office/drawing/2014/main" id="{A3BA9CFF-BC67-46BA-BF56-594FD0973C24}"/>
              </a:ext>
            </a:extLst>
          </p:cNvPr>
          <p:cNvSpPr>
            <a:spLocks noGrp="1"/>
          </p:cNvSpPr>
          <p:nvPr>
            <p:ph type="body" sz="quarter" idx="12"/>
          </p:nvPr>
        </p:nvSpPr>
        <p:spPr/>
        <p:txBody>
          <a:bodyPr/>
          <a:lstStyle/>
          <a:p>
            <a:endParaRPr lang="de-DE"/>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81618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p:txBody>
          <a:bodyPr/>
          <a:lstStyle/>
          <a:p>
            <a:fld id="{784DC31B-5781-477B-B1AA-5D32F49318CC}" type="datetime4">
              <a:rPr lang="de-DE" smtClean="0"/>
              <a:pPr/>
              <a:t>13.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p:txBody>
          <a:bodyPr/>
          <a:lstStyle/>
          <a:p>
            <a:fld id="{D949F9DF-37BD-4CD6-BF49-65BA579E1D7A}" type="slidenum">
              <a:rPr lang="de-DE" smtClean="0"/>
              <a:pPr/>
              <a:t>3</a:t>
            </a:fld>
            <a:endParaRPr lang="de-DE"/>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3232" r="3232"/>
          <a:stretch/>
        </p:blipFill>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p:txBody>
          <a:bodyPr/>
          <a:lstStyle/>
          <a:p>
            <a:r>
              <a:rPr lang="de-DE" dirty="0"/>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p:txBody>
          <a:bodyPr/>
          <a:lstStyle/>
          <a:p>
            <a:r>
              <a:rPr lang="de-DE" dirty="0"/>
              <a:t>01</a:t>
            </a:r>
          </a:p>
        </p:txBody>
      </p:sp>
      <p:sp>
        <p:nvSpPr>
          <p:cNvPr id="15" name="Bildplatzhalter 14"/>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p:txBody>
          <a:bodyPr/>
          <a:lstStyle/>
          <a:p>
            <a:r>
              <a:rPr lang="de-DE" dirty="0"/>
              <a:t>Agenda | mit Bild</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43735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p:txBody>
          <a:bodyPr/>
          <a:lstStyle/>
          <a:p>
            <a:r>
              <a:rPr lang="de-DE" dirty="0"/>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p:txBody>
          <a:bodyPr/>
          <a:lstStyle/>
          <a:p>
            <a:fld id="{C98F4FC2-1D59-4A7E-9834-055968B3A640}" type="datetime4">
              <a:rPr lang="de-DE" smtClean="0"/>
              <a:t>13. Juli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221741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p:txBody>
          <a:bodyPr/>
          <a:lstStyle/>
          <a:p>
            <a:fld id="{318BF95F-DB69-4DAA-A69D-F7817AAF6730}" type="datetime4">
              <a:rPr lang="de-DE" smtClean="0"/>
              <a:pPr/>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p:txBody>
          <a:bodyPr/>
          <a:lstStyle/>
          <a:p>
            <a:r>
              <a:rPr lang="de-DE" dirty="0"/>
              <a:t>Textfolie</a:t>
            </a:r>
          </a:p>
        </p:txBody>
      </p:sp>
      <p:sp>
        <p:nvSpPr>
          <p:cNvPr id="2" name="Bildplatzhalter 1"/>
          <p:cNvSpPr>
            <a:spLocks noGrp="1"/>
          </p:cNvSpPr>
          <p:nvPr>
            <p:ph type="pic" sz="quarter" idx="38"/>
          </p:nvPr>
        </p:nvSpPr>
        <p:spPr/>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24373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p:txBody>
          <a:bodyPr/>
          <a:lstStyle/>
          <a:p>
            <a:fld id="{12EDEB5B-21EC-4B2A-965F-A0FFA5F35322}" type="datetime4">
              <a:rPr lang="de-DE" smtClean="0"/>
              <a:pPr/>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p:txBody>
          <a:bodyPr/>
          <a:lstStyle/>
          <a:p>
            <a:fld id="{D949F9DF-37BD-4CD6-BF49-65BA579E1D7A}" type="slidenum">
              <a:rPr lang="de-DE" smtClean="0"/>
              <a:pPr/>
              <a:t>6</a:t>
            </a:fld>
            <a:endParaRPr lang="de-DE"/>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a:p>
            <a:endParaRPr lang="de-DE" dirty="0"/>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p:txBody>
          <a:bodyPr/>
          <a:lstStyle/>
          <a:p>
            <a:r>
              <a:rPr lang="de-DE" dirty="0"/>
              <a:t>Textfolie | zweispaltig</a:t>
            </a:r>
          </a:p>
        </p:txBody>
      </p:sp>
      <p:sp>
        <p:nvSpPr>
          <p:cNvPr id="6" name="Bildplatzhalter 5"/>
          <p:cNvSpPr>
            <a:spLocks noGrp="1"/>
          </p:cNvSpPr>
          <p:nvPr>
            <p:ph type="pic" sz="quarter" idx="38"/>
          </p:nvPr>
        </p:nvSpPr>
        <p:spPr/>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327748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p:txBody>
          <a:bodyPr/>
          <a:lstStyle/>
          <a:p>
            <a:fld id="{F27E94B8-60C7-4D82-B0EB-97D87C2F9E2F}" type="datetime4">
              <a:rPr lang="de-DE" smtClean="0"/>
              <a:pPr/>
              <a:t>13.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p:txBody>
          <a:bodyPr/>
          <a:lstStyle/>
          <a:p>
            <a:r>
              <a:rPr lang="de-DE"/>
              <a:t>Naturwissenschaftliche Fakultät</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p:txBody>
          <a:bodyPr/>
          <a:lstStyle/>
          <a:p>
            <a:fld id="{D949F9DF-37BD-4CD6-BF49-65BA579E1D7A}" type="slidenum">
              <a:rPr lang="de-DE" smtClean="0"/>
              <a:pPr/>
              <a:t>7</a:t>
            </a:fld>
            <a:endParaRPr lang="de-DE"/>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a:xfrm>
            <a:off x="466486" y="301187"/>
            <a:ext cx="6159947" cy="332399"/>
          </a:xfrm>
        </p:spPr>
        <p:txBody>
          <a:bodyPr/>
          <a:lstStyle/>
          <a:p>
            <a:r>
              <a:rPr lang="de-DE" dirty="0"/>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2" name="Bildplatzhalter 1"/>
          <p:cNvSpPr>
            <a:spLocks noGrp="1"/>
          </p:cNvSpPr>
          <p:nvPr>
            <p:ph type="pic" sz="quarter" idx="38"/>
          </p:nvPr>
        </p:nvSpPr>
        <p:spPr/>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37"/>
          </p:nvPr>
        </p:nvSpPr>
        <p:spPr>
          <a:xfrm>
            <a:off x="466485" y="687598"/>
            <a:ext cx="6159947" cy="249812"/>
          </a:xfrm>
        </p:spPr>
        <p:txBody>
          <a:bodyPr/>
          <a:lstStyle/>
          <a:p>
            <a:r>
              <a:rPr lang="de-DE" dirty="0">
                <a:solidFill>
                  <a:srgbClr val="041E42"/>
                </a:solidFill>
              </a:rPr>
              <a:t>Subheadline möglich. Gegebenenfalls löschen.</a:t>
            </a:r>
          </a:p>
        </p:txBody>
      </p:sp>
    </p:spTree>
    <p:extLst>
      <p:ext uri="{BB962C8B-B14F-4D97-AF65-F5344CB8AC3E}">
        <p14:creationId xmlns:p14="http://schemas.microsoft.com/office/powerpoint/2010/main" val="196118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p:txBody>
          <a:bodyPr/>
          <a:lstStyle/>
          <a:p>
            <a:fld id="{B79BB1B1-1BF8-4B96-9069-58DD7275787F}" type="datetime4">
              <a:rPr lang="de-DE" smtClean="0"/>
              <a:pPr/>
              <a:t>13.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p:txBody>
          <a:bodyPr/>
          <a:lstStyle/>
          <a:p>
            <a:fld id="{D949F9DF-37BD-4CD6-BF49-65BA579E1D7A}" type="slidenum">
              <a:rPr lang="de-DE" smtClean="0"/>
              <a:pPr/>
              <a:t>8</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p:txBody>
          <a:bodyPr/>
          <a:lstStyle/>
          <a:p>
            <a:r>
              <a:rPr lang="de-DE" dirty="0"/>
              <a:t>Text- Bildfolie</a:t>
            </a:r>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9567" r="9567"/>
          <a:stretch/>
        </p:blipFill>
        <p:spPr/>
      </p:pic>
      <p:sp>
        <p:nvSpPr>
          <p:cNvPr id="5" name="Bildplatzhalter 4"/>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424287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9554" r="9554"/>
          <a:stretch/>
        </p:blipFill>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p:txBody>
          <a:bodyPr/>
          <a:lstStyle/>
          <a:p>
            <a:fld id="{57AA792D-D4FF-4AE7-B89C-B63BA9FB15CF}" type="datetime4">
              <a:rPr lang="de-DE" smtClean="0"/>
              <a:pPr/>
              <a:t>13.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p:txBody>
          <a:bodyPr/>
          <a:lstStyle/>
          <a:p>
            <a:r>
              <a:rPr lang="de-DE"/>
              <a:t>Naturwissenschaftliche Fakultät</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p:txBody>
          <a:bodyPr/>
          <a:lstStyle/>
          <a:p>
            <a:fld id="{D949F9DF-37BD-4CD6-BF49-65BA579E1D7A}" type="slidenum">
              <a:rPr lang="de-DE" smtClean="0"/>
              <a:pPr/>
              <a:t>9</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p:txBody>
          <a:bodyPr/>
          <a:lstStyle/>
          <a:p>
            <a:r>
              <a:rPr lang="de-DE" dirty="0"/>
              <a:t>Bild- Textfolie</a:t>
            </a:r>
          </a:p>
        </p:txBody>
      </p:sp>
      <p:sp>
        <p:nvSpPr>
          <p:cNvPr id="5" name="Bildplatzhalter 4"/>
          <p:cNvSpPr>
            <a:spLocks noGrp="1"/>
          </p:cNvSpPr>
          <p:nvPr>
            <p:ph type="pic" sz="quarter" idx="38"/>
          </p:nvPr>
        </p:nvSpPr>
        <p:spPr/>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37"/>
          </p:nvPr>
        </p:nvSpPr>
        <p:spPr/>
        <p:txBody>
          <a:bodyPr/>
          <a:lstStyle/>
          <a:p>
            <a:r>
              <a:rPr lang="de-DE" dirty="0"/>
              <a:t>Subheadline möglich. Gegebenenfalls löschen.</a:t>
            </a:r>
          </a:p>
        </p:txBody>
      </p:sp>
    </p:spTree>
    <p:extLst>
      <p:ext uri="{BB962C8B-B14F-4D97-AF65-F5344CB8AC3E}">
        <p14:creationId xmlns:p14="http://schemas.microsoft.com/office/powerpoint/2010/main" val="708913170"/>
      </p:ext>
    </p:extLst>
  </p:cSld>
  <p:clrMapOvr>
    <a:masterClrMapping/>
  </p:clrMapOvr>
</p:sld>
</file>

<file path=ppt/theme/theme1.xml><?xml version="1.0" encoding="utf-8"?>
<a:theme xmlns:a="http://schemas.openxmlformats.org/drawingml/2006/main" name="FAU - Naturwissenschaftliche Fakultät">
  <a:themeElements>
    <a:clrScheme name="FAU - Grün">
      <a:dk1>
        <a:sysClr val="windowText" lastClr="000000"/>
      </a:dk1>
      <a:lt1>
        <a:srgbClr val="FFFFFF"/>
      </a:lt1>
      <a:dk2>
        <a:srgbClr val="7BB725"/>
      </a:dk2>
      <a:lt2>
        <a:srgbClr val="FFFFFF"/>
      </a:lt2>
      <a:accent1>
        <a:srgbClr val="7F7F7F"/>
      </a:accent1>
      <a:accent2>
        <a:srgbClr val="14462D"/>
      </a:accent2>
      <a:accent3>
        <a:srgbClr val="266141"/>
      </a:accent3>
      <a:accent4>
        <a:srgbClr val="7BB725"/>
      </a:accent4>
      <a:accent5>
        <a:srgbClr val="B0CCBF"/>
      </a:accent5>
      <a:accent6>
        <a:srgbClr val="C7C7C7"/>
      </a:accent6>
      <a:hlink>
        <a:srgbClr val="2661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PP-Master-FAU_Nat_16zu10.potx" id="{BDCD62AC-99B1-4B89-982A-4977A802A7E3}" vid="{8E6F5F6E-3FA5-485B-92E4-BABD13BE1B9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942EBD05-057C-413B-8D5A-84191F679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1A7FE3-81F7-4596-A188-3EE8D4188E1F}">
  <ds:schemaRefs>
    <ds:schemaRef ds:uri="http://purl.org/dc/elements/1.1/"/>
    <ds:schemaRef ds:uri="http://schemas.microsoft.com/office/2006/metadata/properties"/>
    <ds:schemaRef ds:uri="e1a9e197-d112-4abb-aa0c-4ed035d690a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5d4c14f1-5e26-4315-944b-e10ebb29e5b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1721</Words>
  <Application>Microsoft Macintosh PowerPoint</Application>
  <PresentationFormat>Benutzerdefiniert</PresentationFormat>
  <Paragraphs>346</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 Naturwissenschaftliche Fakultät</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Grün</vt:lpstr>
      <vt:lpstr>Zur freien Gestaltung | Beispiel: Zeitstrahl</vt:lpstr>
      <vt:lpstr>Folie zur freien Gestaltung | weiß</vt:lpstr>
      <vt:lpstr>Zur freien Gestaltung | Beispiel: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115</cp:revision>
  <dcterms:created xsi:type="dcterms:W3CDTF">2021-11-18T07:49:57Z</dcterms:created>
  <dcterms:modified xsi:type="dcterms:W3CDTF">2022-07-13T15:39:33Z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